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2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29:08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28493 4334 414 0,'4'-15'44'15,"-4"3"-20"-15,0 0-17 16,0 1-1-16,0 4-5 16,0-1 0-16,0 2-1 0,0-1-1 15,0 3-5-15,0 1-3 16,0-1 6-16,0 4 3 16,0 0-1-16,-5 5-3 15,-4 13 3-15,-8 3 2 16,0 9 4-16,-9 8 4 0,-2 5 4 15,-3 2 0-15,-3 3 4 16,0 0 0-16,0-2-2 16,-4 4-4-16,0-2-2 15,4 1 3-15,0 1-5 16,0-2-4-16,4-1 1 0,4-5-2 16,1-1 0-16,6-5-1 15,2-8-2-15,3-2 2 16,6-7-5-16,3-5-23 15,3-5-19-15,2-7-28 16,0-2-62-16,0-12-110 16</inkml:trace>
  <inkml:trace contextRef="#ctx0" brushRef="#br0" timeOffset="437.4718">27741 4907 470 0,'-11'0'34'0,"2"0"-25"0,2 0-8 16,2 0 10-16,3 0 1 15,1 0-6-15,-1 0-4 16,-1 0-2-16,3 5-2 0,0 6-1 16,-2 7 1-16,2 3 1 15,0 4 1-15,0 5 1 16,0 2-1-16,2-3-1 16,4-1 1-16,1-5-1 15,0-6 0-15,2-3-2 0,2-1 1 16,3-4 7-16,6 1 5 15,2 1 2-15,2-4-3 16,5 0 2-16,4 2-1 16,1-6-5-16,2-1-3 15,7-2-1-15,6-11-1 16,4-17-12-16,10-18-20 0,6-21-92 16,4-20-276-16</inkml:trace>
  <inkml:trace contextRef="#ctx0" brushRef="#br0" timeOffset="7914.6012">21442 4289 480 0,'0'-5'13'0,"-6"-2"-11"15,3 4 0-15,-1 1 2 16,-1 2-6-16,-3 0 3 15,-2 0-4-15,-2 5 2 16,-5 5 0-16,-5 7 1 16,-4 3 1-16,-6 4 10 15,-7 9-2-15,0 2 0 0,-10 8 1 16,1 1 1-16,-1 6 5 16,3 0 0-16,1 0 4 15,2-3-4-15,9-2-8 16,4-5-6-16,4-2-1 15,1-1-1-15,6-3-1 0,2-4-12 16,3-1-8-16,1-2-3 16,3-4-14-16,0-5-20 15,3-5-30-15,0-6-54 16,2-7-89-16</inkml:trace>
  <inkml:trace contextRef="#ctx0" brushRef="#br0" timeOffset="8320.7825">20695 4753 410 0,'-4'-8'67'0,"1"0"-59"16,-2 1-2-16,0 2-2 15,5 3 2-15,-3-1 0 0,3 3 4 16,-2 0-4-16,2 0-3 16,0 0-8-16,-4 0-6 15,1 10-6-15,-4 7 19 16,0 7-5-16,-6 8 3 16,1 6 0-16,-3 5 3 0,1 3-3 15,-3 0 5-15,5-1 1 16,4-4 2-16,0-5-2 15,8-5-1-15,0-6-2 16,6-3-5-16,9-4 1 16,11-6-1-16,3-5 1 15,6 0 7-15,3-6-3 0,7-1-1 16,0-5 0-16,4-8-1 16,-2-5-7-16,6-7-44 15,-7-7-81-15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0:23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26413 7639 399 0,'0'-8'4'0,"3"-5"15"15,8 4-12-15,2 1 8 0,1 0-12 16,7 3-3-16,4-1-2 15,4 3 3-15,3 3-1 16,10-2 0-16,0 2-1 16,7 0 2-16,6 0-5 15,6-2-5-15,7-2 6 16,5 1 2-16,8-4 1 16,7 2 2-16,2-2-3 0,5-1 3 15,2 1-1-15,3 2 0 16,6-2-1-16,2-1 2 15,2 5-2-15,1-2 0 16,4-2 1-16,-4 1 0 16,0-1 0-16,1 2 0 0,-1-1 2 15,-1-1-1-15,-1 3 0 16,-3-1-3-16,-4 2 2 16,-3-2-1-16,-6 1 1 15,-5 0-2-15,-7 2 2 0,-7 0 0 16,-5 1 0-16,-13-1 4 15,-3 2-3-15,-8 0 1 16,-7 0-1-16,-6 0-2 16,-5 0 0-16,-8 7 0 15,-8-3-9-15,-2 3-13 16,-4 2-13-16,-5 0-8 16,0-4-40-16,-7-1-72 0</inkml:trace>
  <inkml:trace contextRef="#ctx0" brushRef="#br0" timeOffset="640.5845">26552 7696 380 0,'17'-3'-16'16,"4"-8"28"-16,7 3-8 0,11 0 2 15,4-1 0-15,6 2-2 16,5 2-3-16,6-1-2 15,6 1 2-15,8 0-1 16,8 0-5-16,10 1-19 16,9 0-30-16,6-3 12 0,7 0-3 15,8-2 12-15,4-2 28 16,1-3 11-16,5 0 4 16,-1-2 11-16,1-2 1 15,1 2 1-15,2 0-7 16,-8 3-2-16,1 1-4 15,-6 0-2-15,-5-1 8 16,-15 0-4-16,-7 2 5 0,-17 1 1 16,-14-3 4-16,-11 4 0 15,-13 2-4-15,-7 2-6 16,-6 3-10-16,-3 2-2 16,-4 6-1-16,-1 6-32 0,-11 3-41 15,-6-2-106-15</inkml:trace>
  <inkml:trace contextRef="#ctx0" brushRef="#br0" timeOffset="20311.4786">10170 9307 328 0,'-9'-14'-7'16,"-1"-1"19"-16,0 1 2 15,3 6-8-15,-1 0-6 0,-4 3 1 16,5 1-13-16,-1 1-3 15,-3-1 5-15,1 1 0 16,0 1 9-16,1 0 12 16,-4-1-4-16,1 2-6 15,-3 1 5-15,5 0 14 16,-3 0 0-16,2 0-2 16,4 0-5-16,2 0-5 0,1 0-6 15,1 0-2-15,3 0 2 16,0 0-2-16,0 0-1 15,0 0-1-15,0 1 1 16,0 2 3-16,0 1-1 0,0-1 0 16,0 3-1-16,3-1-2 15,-1 0 2-15,3 1-1 16,1 0 1-16,-1 0-1 16,4 0 3-16,0 1-2 15,5 0 2-15,4-3 6 0,3 2-1 16,1-2 4-16,2 0-2 15,-1 2-2-15,4-2-3 16,-1 1-2-16,-4 2-1 16,2 1 1-16,1 1-2 15,1-1 1-15,1 2 0 16,-1-3-1-16,2 0 2 0,5 0-2 16,-1-1 0-16,5-1 0 15,-2 0 1-15,5-2 0 16,-1 3 0-16,5-2 0 15,-3 1 0-15,0 0 1 0,-1 2-2 16,1-1 1-16,0-1-1 16,2 0 0-16,2 1 0 15,0-3 1-15,1-1-1 16,3 0 0-16,1-1 0 16,1-1-1-16,-4 0 2 15,2 0-1-15,0 0-1 16,-2 0 2-16,0 0-1 0,-5 0 0 15,7 0 0-15,-3 0 0 16,2 0 1-16,-2 0-1 16,3 0 0-16,-3 0 0 15,3 0 1-15,0 0-1 16,2 0 0-16,-2 0 1 0,1 0 0 16,4 0-2-16,0 0 2 15,-2 0-2-15,-2 0 2 16,2 0-1-16,-1 0 0 15,0 0 0-15,0 3 0 0,-2 0 1 16,2 1-2-16,0-1 1 16,-3 1 0-16,2-1 0 15,3-1 0-15,0 1 0 16,-1 0 0-16,1 0 0 16,-1-2 1-16,0 2 0 15,0 0-1-15,2 1 2 0,-1-3-1 16,1 3-1-16,0-2 1 15,1-2 0-15,-2 0-1 16,3 0 1-16,1 0-1 16,1 0 3-16,-1 0 1 15,3 0 0-15,-3 0-3 16,1 0 0-16,-5-2 0 0,3-2 0 16,1 1-1-16,1-1 1 15,0-1-1-15,1 2 0 16,-2-3-1-16,2 1 1 15,-2-1 0-15,-1 1 1 0,0 2-1 16,0 0 0-16,-5 2 1 16,4 1-2-16,-1 0 1 15,-5 0 0-15,2 0-1 16,-2 0 0-16,-3-2-1 16,1-2 2-16,1 3 0 0,-1-3 0 15,1 1-1-15,-1-2 2 16,1-1-1-16,1 0 0 15,-3-1 0-15,0 2 0 16,1-2 0-16,-1 0 0 16,5 1 0-16,-5 5 0 15,5-3-1-15,-5 3-5 0,1 1 0 16,-1 0 4-16,1 0-5 16,-4 0 5-16,4 0 2 15,-2 0-1-15,4 0-2 16,-5 1-2-16,7 0-2 0,-5 2 2 15,3-2 1-15,1 1 3 16,-2 0 1-16,3-2 0 16,0 0 1-16,-2 2 3 15,4-2 3-15,-4 0 1 16,4 1-4-16,1-1-3 16,2 0 1-16,-5 2 0 0,1 0-2 15,1-2 3-15,-2 5-1 16,0-2 0-16,-6 0 0 15,0 2-1-15,-1 2-2 16,-4-3 2-16,-1 2-1 16,-5-1 1-16,-1-2-1 15,-4 2 0-15,-2-3 0 0,0 3 0 16,-4-2 0-16,-2 0 1 16,-3 1-1-16,-2-3-2 15,-1 2 3-15,-5 3-2 16,2-2 0-16,0 2-1 0,-2 2-5 15,7 4-10-15,-1 2-18 16,-3 3-73-16,-4-6-94 16</inkml:trace>
  <inkml:trace contextRef="#ctx0" brushRef="#br0" timeOffset="36802.3257">9827 10802 281 0,'-5'-22'-17'0,"1"-4"20"15,1 2 0-15,0 5 6 16,-2-3-1-16,0 7 3 16,1-4-4-16,-3 7-5 15,0 1 0-15,0 3-1 16,-4 2 2-16,4 3 3 0,0 1 2 15,-1 0-3-15,0 2-3 16,2 0-1-16,1 0-1 16,2 2 0-16,1 3 1 15,2-1-4-15,0-2-6 0,10 2 9 16,3-2-1-16,1 2-2 16,6-2 7-16,-2-2-1 15,7 1 11-15,4-1-2 16,10 0-2-16,4 0-3 15,11-5-5-15,5-3-1 16,9-1 0-16,3-6-1 16,-3 1 0-16,0 0-10 0,-1-1 21 15,-6 1-10-15,-6 1 2 16,-2 1 2-16,-5 4-2 16,-5 0 0-16,-7 5-1 15,-7 0-2-15,-8 3-1 16,-6 0-17-16,-7 0-17 0,-8 4-6 15,-1 6-16-15,-13 0 13 16,-6 6-22-16,-7-3-56 16</inkml:trace>
  <inkml:trace contextRef="#ctx0" brushRef="#br0" timeOffset="37083.5894">9805 10889 162 0,'-3'0'30'0,"-13"-5"48"16,14-4-18-16,2-4-34 16,7 1-9-16,9-4 1 15,6 0 0-15,8-3-6 16,6-1-4-16,8-1-1 0,2 0-4 15,8 2-2-15,4 1-1 16,1 0 0-16,0 4 0 16,3-2-4-16,-1 10-14 15,-4 0-14-15,0 0-40 0,-7 2-105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1:20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19035 6565 275 0,'14'-1'17'0,"0"-6"6"15,9-1-7-15,2 1 0 16,8-1-7-16,1 1-2 0,3-2-5 16,4 3 2-16,1 1-4 15,3-2 1-15,2 1 0 16,1 1-1-16,8 0 0 16,-1-4 1-16,3 1-1 15,1 1 0-15,8-1 1 16,-1-2-1-16,2 0 1 0,3 3 1 15,5-2 1-15,-1 0-2 16,5 2 0-16,1 2 0 16,1-1-2-16,3 2 1 15,3 1 4-15,2-1-4 0,-1 1 0 16,3 3 1-16,3-2-1 16,-3 2-4-16,5 0-2 15,-1 0 3-15,-1 0 2 16,2 0 1-16,-2 0 1 15,0 0-1-15,0-2 1 0,3 2-2 16,-1 0 0-16,3 0 2 16,-3 0-1-16,4 0 1 15,-8 0-1-15,-3 0 1 16,0 0 1-16,-6 0 6 16,-1 0 3-16,-4-1-1 15,-2-3-1-15,-3 2-1 0,-5 0-2 16,2 0-2-16,-6 1 0 15,-1 1-3-15,-5 0-1 16,-3 0-1-16,-4 0 0 16,-5 1-22-16,-4 5 1 15,-9-2 3-15,-7 1-12 0,-7 0-40 16,-8-3-29-16,-2-2-70 16</inkml:trace>
  <inkml:trace contextRef="#ctx0" brushRef="#br0" timeOffset="5937.5163">8841 8012 187 0,'2'0'70'16,"0"0"-56"-16,0-4 4 15,3 0-5-15,1 2 2 16,-1-2-7-16,4 2-5 16,0 1-1-16,2-1-2 0,-1 2 0 15,3 0 0-15,0 0 0 16,2 0 0-16,4 0 1 16,1 0 0-16,-1-3 0 15,5-1 0-15,-1 3 0 16,1-1-3-16,-2 1 3 0,4-3 1 15,-1 3 1-15,0-1-1 16,4 1 0-16,3-2-1 16,-1 0 1-16,6 1 2 15,1-2-1-15,6 0-2 16,0 0-1-16,3 0 1 16,-1 0-1-16,3 0-1 0,-1-3-4 15,5 2 10-15,-1 2-12 16,-1-3 8-16,3 3 19 15,1 1-14-15,2 0-4 16,-2-2 0-16,3 2-1 16,-1 1-1-16,4-3 1 0,-5 1-1 15,0-1 2-15,-5 0-3 16,-2 0 2-16,-3 4-1 16,-5 0 0-16,-4 0-1 15,1 0 1-15,-4 0 0 16,1 8 0-16,-5 3-21 0,-4 0-25 15,-4-4-63-15,-10-7-81 16</inkml:trace>
  <inkml:trace contextRef="#ctx0" brushRef="#br0" timeOffset="7890.5722">11517 8150 301 0,'5'-4'-36'16,"4"-6"44"-16,-1 4 3 15,4-2-10-15,3 3 1 0,2 2 1 16,2-1-3-16,2 1 0 16,2-1-1-16,-1 2 0 15,-3-3 1-15,1 3 0 16,-1-3 0-16,0 2 1 15,-1 0-1-15,2 0 3 16,-1 1 3-16,3 0-4 0,0 2 0 16,1 0 0-16,-2 0 0 15,5 0-1-15,-3 0 1 16,0 4-2-16,4 1 1 16,0-1 0-16,0 1 1 15,4 1 0-15,-1-3 0 0,6 1 0 16,0-1-1-1,2 1 0-15,1-3 1 0,4 3-1 16,1-4-1-16,0 2 0 16,2-1 1-16,0-1-1 15,4 3 1-15,-2-3-1 0,5 0 1 16,1 1 0-16,5-1-1 16,-4 0 3-16,6 2 1 15,0-2 0-15,2 2-1 16,3 0 0-16,-2-1-2 15,1 1 1-15,4-1 1 0,-1 3 1 16,5-4-3-16,0 4 1 16,7-2 0-16,-2-1 3 15,7 3 1-15,-2-2-2 16,0 2 3-16,2-3-1 16,5 3-3-16,1-2 0 15,1 1 0-15,3-1 3 0,5 0-3 16,3 1 0-16,3 1 0 15,2 0-1-15,1-1 0 16,-2 1 0-16,3 1-2 16,0-2 2-16,-1 3-1 15,3-1-1-15,-3 2 2 16,6-1-1-16,0 1 0 0,1-2-2 16,0 1 2-16,0 1-1 15,0 0-1-15,-3 0 2 16,0 0-1-16,-2-2 0 0,3 0 0 15,-4 1 0-15,-1 0 1 16,1-3-1-16,2-1 1 16,0 1 1-16,-3-1 0 15,4-2 0-15,-5 0 1 16,-2 0-5-16,-2 0 5 16,-2 0-3-16,-4 0 0 0,-3 0 1 15,0 0-1-15,-5-3-2 16,-5-4 3-16,0 1-1 15,-6 0 0-15,-6 0 0 16,-1-1 2-16,-7 0 0 16,-6 1-1-16,-3 4 0 15,-6 0-2-15,-7 2 1 0,-1 0-1 16,-8 4 0-16,-3 10-23 16,-12 0-29-16,-4-1-68 15</inkml:trace>
  <inkml:trace contextRef="#ctx0" brushRef="#br0" timeOffset="13156.0323">20544 8204 313 0,'0'-12'-10'16,"0"-4"27"-16,0 2 16 15,0 2-17-15,0 2-9 16,0 2-4-16,2-2-2 16,1 5 0-16,1 0-6 15,2 1 4-15,1 0 3 0,0 3 1 16,3 1-3-16,2 0-1 16,5 0 0-16,3 0 1 15,2 0-1-15,2 0 1 16,5 0-1-16,0 0 1 15,0 0-3-15,1 0 2 0,2 0 0 16,1 0 1-16,2 0 0 16,4-2 1-16,0 1 0 15,4 1-1-15,4-2 0 16,-1 2 1-16,7 0-1 16,2 0 1-16,3 0-1 0,1 0-5 15,1 0-5-15,-1 0-10 16,2-2 18-16,0 2 0 15,2-2 6-15,3 0-3 16,-1 2 2-16,5 0-1 16,-1-2 1-16,6 1-1 15,-1-2 0-15,1 3-1 0,0 0 1 16,2 0-2-16,2-1 1 16,4 1-2-16,0-2 2 15,4 2-1-15,3-1 0 16,-2-1 0-16,3 0 1 0,-2-1-1 15,4-1 1-15,-3 0-2 16,1 1 1-16,3 1-1 16,1 0 2-16,-4 0-1 15,4 2 1-15,-3 0-2 16,3 0 3-16,-7-1-2 0,-1 1-10 16,-1 0 17-16,-4 0-7 15,1 0 1-15,-4 0 0 16,-5 0-2-16,-3 0 3 15,3-3 1-15,-4 2 0 16,-4-1-3-16,-1 1 2 16,-2 1-2-16,-6-2 3 0,-6 2-3 15,-5 0 0-15,-7 0 0 16,-4 0-1-16,-9 3-19 16,-4 4-30-16,-3 0-35 15,-9-5-16-15</inkml:trace>
  <inkml:trace contextRef="#ctx0" brushRef="#br0" timeOffset="14437.1895">27502 8269 332 0,'9'0'-2'16,"4"-7"6"-16,4 2 1 0,4 1 6 16,2 2-2-16,6 0-2 15,3 0-2-15,4 2-1 16,5 0-3-16,6 2-1 15,1 6 1-15,4-1-1 16,4 0 0-16,5-1 0 0,6 0-1 16,1 0 0-16,3-3-2 15,9 1 1-15,-1-4 0 16,6 3-2-16,7-3 3 16,1 0-6-16,9 2 1 15,-6-2 0-15,5 0 1 16,-3 0 4-16,1 0 3 0,-3 0 1 15,-4 0 9-15,-1 0 1 16,-2 0-4-16,-6 0 2 16,-4-2 2-16,-2-1-2 15,-7 1 4-15,-5 0-6 16,-5 2 0-16,-5 0-3 0,-6 0 1 16,-9 0-6-16,-6 4-1 15,-6 4 0-15,-12 9-11 16,-11-1-41-16,-5 0-40 15,-13-5-100-15</inkml:trace>
  <inkml:trace contextRef="#ctx0" brushRef="#br0" timeOffset="29608.751">8575 10649 176 0,'-5'-3'-7'0,"2"-6"21"16,-1 4 30-16,1 3-16 0,3 1-14 16,0 0-2-16,0 1-9 15,3 0-15-15,7 0 7 16,5 0-24-16,3 0-31 16,2 1 10-16,0 4-28 15,-3-2 39-15,0 3 35 0,-1-2 19 16,-1-1 24-16,-5 2-1 15,-1-3-7-15,-3 2 4 16,-1-4 23-16,-1 0-17 16,-1 0-5-16,2 0-3 15,2 0-6-15,8-4-12 16,5-1-5-16,3 0 1 0,6 0-5 16,8-3-3-16,7 4-2 15,2-1 0-15,1 2 0 16,1-1-1-16,3 1 1 15,-1-5-1-15,2 3 1 16,2-1 0-16,5-2-1 16,2-1 1-16,4 0-1 0,3 0 0 15,4-2 1-15,3 3-1 16,3-4 0-16,0 0 1 16,5 4-1-16,-2-2 0 15,1 3 1-15,-2 2 2 16,0 0 1-16,-1 1-1 0,3 3-1 15,-6-2 3-15,6 2-1 16,-1-1 0-16,6-2 0 16,-2 1-1-16,1-1 0 15,0 1 0-15,0-1 0 0,-2 0 3 16,-1 3-4-16,-3-2-1 16,2 3 8-16,-1 0-4 15,-1 0 0-15,-2 0-4 16,-2 0 5-16,2 0-1 15,-1 0-4-15,-1 0 2 16,-1 3-2-16,-1 0 0 0,1 5-1 16,-2-1 0-16,0 1 0 15,-5 3 0-15,-2-1 1 16,-3-1-1-16,-4 3 0 16,0-1 0-16,-3 1 1 15,4-3-9-15,-4 0 15 0,3 3-7 16,-1-4 1-16,3 0-1 15,0-1 0-15,-5 0 0 16,4 0 0-16,-5 1 1 16,0-3-1-16,-2 0 1 0,-3-1-2 15,4 1 2-15,1-2-1 16,-4 2 0-16,5-4 0 16,0 2 1-16,1-2-1 15,-4 1 0-15,3-2 0 16,-2 1 0-16,0 1 0 15,-6 1 0-15,5-1 1 16,-4 2 1-16,0-1-2 0,4 1-8 16,1-2 11-16,-1 2 2 15,1-2-3-15,5 1-2 16,-3 0 1-16,2-1-1 16,-1 0 0-16,1-1 0 15,-5 1 1-15,3 1-2 0,-2 1 2 16,4-4-2-16,-5 1 2 15,3 1-1-15,1-2 0 16,3 0 0-16,1 0 0 16,0 0 1-16,0 0-1 0,3 0 0 15,-6 0 0-15,3-2 0 16,-2 1 0-16,-1-2-1 16,1-1 1-16,-1 2 1 15,3-1-1-15,2-1 0 16,-2 0 0-16,3 2 0 15,-1-2 1-15,4 2-2 16,-5-2 2-16,1 1-1 0,2 0 0 16,-3 2 0-16,1-1 0 15,-2-1-1-15,4 1-1 16,-2 1-2-16,1-1 0 16,3 1 1-16,0-3 1 15,1 2 1-15,-4-1 2 0,3 2-2 16,-1-1 1-16,-1 2-3 15,-1 0-3-15,2-2 2 16,0 2 1-16,-2-2 0 16,3 2 2-16,-3 0 0 0,1 0 1 15,-2 0-1-15,-2 0 2 16,-2 0-1-16,-1 0 0 16,1 0 0-16,-3 0-2 15,1 0 3-15,0 0-2 16,-1 0 2-16,1 0-1 15,-1 0 0-15,0 0 0 0,2 0-1 16,-7 0 1-16,3 0 2 16,0 0-3-16,-2 0 2 15,-2 0-5-15,1 0 6 16,-3 0-2-16,1 0 0 16,-1 0 1-16,-3 0 0 0,-4-1 1 15,5 1-1-15,-5 0 0 16,-2 0-1-16,5 0-2 15,-4 0 3-15,1 0-1 16,1 0 1-16,-4 5-1 0,-2 3-1 16,-6 5-10-16,1 6-19 15,-8-7-54-15,-1-2-122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2:05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3625 6138 465 0,'-13'0'-5'0,"-1"-5"25"15,6-5 0-15,1 3-13 16,7 2-7-16,0-1 0 16,0-1-2-16,8 0-3 0,11-6 5 15,12 0 4-15,11-9-3 16,11-1-2-16,13-4-19 15,5-5 4-15,6-4 0 16,0-3 2-16,0-2 5 16,-6 0 5-16,-5-2 1 0,-6 0 4 15,-6 2 1-15,-1 2-3 16,-1 3 2-16,-6 2-11 16,-4 2-123-16</inkml:trace>
  <inkml:trace contextRef="#ctx0" brushRef="#br0" timeOffset="2781.0489">3595 6879 291 0,'0'-1'-19'0,"0"-9"44"16,1-4-18-16,8 2-7 15,8-6 11-15,0-3-2 16,3-4 6-16,7-2-5 15,7-7 11-15,6-2-3 16,8-7-10-16,6-5 2 16,1 0-4-16,7-4-2 0,-5 4-1 15,-4 6-1-15,-4 2-2 16,-7 8 0-16,-10 10 0 16,-3 7-11-16,-11 6-8 15,-7 9-22-15,-9 0-44 16,-2 13-53-16</inkml:trace>
  <inkml:trace contextRef="#ctx0" brushRef="#br0" timeOffset="6812.2111">3677 7484 298 0,'-11'-7'13'16,"3"-2"24"-16,-2 4-21 16,3-1-3-16,2 1-3 15,1 2 0-15,2-1-2 0,2-2-5 16,0 3-3-16,0-4-5 15,7 0-1-15,7-6 3 16,3-3 5-16,8-5 0 16,2-6-3-16,6-3 6 15,4-8-5-15,2-1-3 16,2 0 14-16,-6 1 1 0,1 1-2 16,-4 3-3-16,-1 4-5 15,-2 5-1-15,-4 1-1 16,0 3-1-16,1 2 2 15,1 2-2-15,2 3-15 16,-3 0-21-16,-10-4-105 0</inkml:trace>
  <inkml:trace contextRef="#ctx0" brushRef="#br0" timeOffset="12202.6476">3614 8253 114 0,'-4'-4'94'0,"1"1"-65"16,-1-1 10-16,1 2-10 15,3 2-4-15,0 0-9 0,-2-1-6 16,0 1-5-16,2 0 0 15,-1 0 0-15,1 0-3 16,-2 0 3-16,2 0-4 16,0 0-5-16,0 0 3 15,3 0-3-15,8-3 0 0,2-1 7 16,4-4 0-16,5-4 0 16,2-3 0-16,2 0 0 15,1-3-4-15,4-4 5 16,1 1-4-16,-2 0-2 15,-1-1 4-15,-2 1-1 16,2-3 1-16,-4 1 5 0,-3 3 1 16,-1 1 1-16,1 0 2 15,-4 2-4-15,0 3 2 16,-3-3-1-16,-2 6-3 16,1-2-1-16,-4 3 1 15,2 0-3-15,0 3-2 16,-5 4 0-16,-2-1 1 0,-2 4-2 15,1 0-2-15,-4 2-1 16,0 13-12-16,0 4-10 16,-11 1-39-16,-5-4-118 15</inkml:trace>
  <inkml:trace contextRef="#ctx0" brushRef="#br0" timeOffset="19233.3757">6773 8254 261 0,'-7'-1'20'0,"3"-5"8"16,-2 1-16-16,5 2 2 15,-1 0-1-15,0 2-3 16,0 1-3-16,2-2-2 0,-1 2-3 15,-1 0-2-15,0 0 0 16,2 0 1-16,0 0-1 16,0 3 0-16,0 1-1 15,0 0 0-15,2-1 0 16,3 1 0-16,0-1 0 16,3 1 1-16,1-2-2 15,1 2 7-15,3-3 1 0,0 3-3 16,2-1-2-16,0-1 0 15,0 0 1-15,-1 1-2 16,0 0 0-16,1-2-2 16,-1 1 0-16,1 0 4 0,0 0 1 15,0-2-3-15,2 3 1 16,4-1-1-16,-3 1 1 16,1 1 0-16,3 2 0 15,-2-1 0-15,-1 0-1 16,0 0 0-16,-2 0 0 0,1 1 0 15,2-2 1-15,3-2 0 16,2-1-6-16,1-1 3 16,1 0 4-16,3 0 1 15,1 0-4-15,-1-3 4 0,1-1-1 16,-1 2-2 0,1-2 2-16,1 3-2 0,2-3 0 15,4-1 1-15,2 0-1 16,1-4 2-16,-2 2 7 15,0 1-5-15,-4 1-2 16,-1 2-1-16,-8 0 0 16,-6 3-1-16,-1 0-1 0,-7 10-4 15,-3 0-32-15,-7 1-50 16,-2-6-128-16</inkml:trace>
  <inkml:trace contextRef="#ctx0" brushRef="#br0" timeOffset="22498.8851">3507 9344 113 0,'0'-8'77'16,"0"-3"-50"-16,0-1 27 16,0 0-14-16,3-1-8 15,2-4-21-15,4 2-4 16,4-3-2-16,1-4 0 0,3 0 0 15,0-3 0-15,3 1 2 16,0-1-4-16,-1 2 0 16,3-2 2-16,2 0 4 15,-5 2 1-15,6-2-4 16,-3 3-1-16,5-1-4 16,0 0 2-16,0-1-2 0,-1-1 7 15,1 1-4-15,-1-1 0 16,-1 2 1-16,-3 0-5 15,0 3 1-15,0 2 0 16,0-2 0-16,4 4 0 16,1 0-1-16,3 0 0 0,4 4-1 15,2 3 1-15,0-2-14 16,3 7-9-16,1 4-11 16,-6 0-23-16,-8 0-62 15</inkml:trace>
  <inkml:trace contextRef="#ctx0" brushRef="#br0" timeOffset="31889.4015">3444 10618 8 0,'-12'6'28'0,"2"-2"-9"31,-2-2-8-31,2 4-5 16,-2 0-4-16,3-2-1 15,1-3 0-15,1 1 2 16,2-2 14-16,0 0 16 0,1 0-6 15,1 0-6-15,0 0 0 16,1 0 3-16,-1 0-3 16,3 0-9-16,0 0-9 15,0 0-5-15,0 0-7 0,3 0 11 0,2 1-2 16,2 3-5-16,0-4-4 0,3 1 5 31,2-1 1-31,0 0-1 16,5-3 4-16,0-2 3 0,5-5-1 0,1 1-5 15,4-4 6-15,-4-2-1 16,8-1 3-16,-3 0 8 16,1-3 2-16,2-2 6 15,1-3-2-15,0 3 7 0,5-4-17 16,0 2-1-16,-1-1 0 16,3 1-5-16,-5 0 0 15,2-2 1-15,-1 2 0 16,-3-1-1-16,1 4-1 0,-3 0 0 15,-3 2 0-15,-2 4-2 16,-2 1 0-16,-3 2 0 16,-2 4 1-16,-3 0-2 15,-5 3 2-15,3 4-1 16,-4 0-3-16,-4 4-20 0,-5 9-57 16,0-3-31-16</inkml:trace>
  <inkml:trace contextRef="#ctx0" brushRef="#br0" timeOffset="39545.5991">4453 10630 202 0,'4'-8'9'15,"-1"-1"11"-15,1 0-1 0,-3 4-1 16,3 2-10-16,-2-1-6 16,-2 0-2-16,0 2-1 15,1 0-1-15,-1 0 1 16,0 0 0-16,0 1 2 15,0 0-3-15,2-2 7 0,0 2 0 16,-2-3 2-16,2 2-1 16,-1 1 4-16,4-3-3 15,-2 2-3-15,2-2-2 16,2 2 3-16,2-1-2 16,2 1 2-16,0-1-3 15,1 2-1-15,1-2-1 0,-2 3 0 16,2 0-1-16,-3 0 2 15,2 0-5-15,3 0 5 16,-3 0 1-16,3 0 5 16,1 0-1-16,2 0 3 15,0-1-1-15,2-1-2 16,0 0-2-16,1 0 0 0,1-2-1 16,-2 1 1-16,1 2-1 15,0-3 3-15,3 0 2 16,0 1 3-16,-4 3-4 15,6-4 0-15,1 2-3 0,0 1 0 16,0-1-1-16,2-1-2 16,0 2 0-16,1 1 0 15,-1-2-1-15,1 2 1 16,-2 0-1-16,-2 0 0 16,1 0 0-16,-2 0 1 15,0 0-1-15,2 0 0 0,2 0 2 16,2 0-2-16,3 0 0 15,0 0 1-15,1 0 0 16,3-3-1-16,-4 0 1 16,3 0-1-16,-5 0 2 15,2 3 0-15,0 0 2 0,-3 0-3 16,1 0 1-16,-2 0-1 16,1 3 0-16,-2 1-1 15,3 1-1-15,0-2 1 16,-1 2 3-16,3-2-3 15,0 1 0-15,0-3 1 0,0 1 0 16,-4 3 0-16,1-1-1 16,-2-1 1-16,-2 1-1 15,-4 2 0-15,-1-2 0 16,-6 2 0-16,0 0 1 16,-2 3-4-16,-2-1 4 0,2 5-1 15,-4 3-6-15,-5 4-39 16,-5-1-45-16,-12-4-65 15</inkml:trace>
  <inkml:trace contextRef="#ctx0" brushRef="#br0" timeOffset="48670.4725">12255 11260 236 0,'5'0'-4'0,"-1"0"36"16,3-3-23-16,1-1-7 0,2 0 5 15,-1 1-5-15,1 0 2 16,-2-1 3-16,-1 0 2 15,-2 0 6-15,3 3-3 16,-1-1 2-16,0 0-5 16,4 1 0-16,0-1 0 0,3-2-1 15,1 3-2-15,0-1-3 16,2-2 0-16,-1 4-3 16,2-2 1-16,-4 0 0 15,1 2-1-15,2 0 0 16,0 0-2-16,0 0 6 15,3 0-1-15,2 0 14 0,2 0-8 16,2 0-5-16,3 0-3 16,-2 0 1-16,3-1 0 15,1-1 1-15,-4 2-2 16,3-2 0-16,-1 0 1 0,0 0 4 16,0 1 2-16,1-3 0 15,1 1-1-15,1 1-4 16,2 0 2-16,0 0-2 15,0-2-2-15,0 4-1 16,2-1 0-16,-3 1 1 0,0 0-1 16,-3-2 0-16,2 2-1 15,1-2 2-15,-1 1-2 16,4-3 2-16,1 1-1 16,-1-1-1-16,1 0 2 15,4 1-1-15,-4-1 0 16,1 0 0-16,-1 1 0 15,2 0 0-15,-4-3 0 0,3 0 0 16,-3 1 0-16,1 0-1 16,3-2 2-16,0 1-1 15,-5-1 1-15,0 2-1 16,-4 0 0-16,-1 1 0 0,-2 0 1 16,0 4-1-16,0-2 0 15,-1 1-1-15,0 1 2 16,1 0-1-16,-2 0 0 15,2 0 0-15,-1 0 0 16,1 0 1-16,-3 0-1 0,3-2 0 16,-2 2 0-16,2-2 0 15,-1 2 1-15,-1 0 0 16,-1 0-1-16,3 0 0 16,2 0-1-16,0 0 2 15,0 0-1-15,0 0-1 16,-2 0 1-16,2 0 0 0,-2 0 1 15,1 2-1-15,1-2 0 16,-4 0 0-16,0 0-1 16,2 0 2-16,0 0-1 15,-3 0 1-15,1 0-2 0,-1 0 2 16,-2 0-1-16,2-2 0 16,-5 2 0-16,1 0 0 15,-5 0-2-15,-5 5-23 16,-8 3-41-16,-4-6-93 15</inkml:trace>
  <inkml:trace contextRef="#ctx0" brushRef="#br0" timeOffset="50279.729">16753 11341 240 0,'-7'-2'-4'16,"4"-7"30"-16,-3 2-7 16,4 1 0-16,0-1-12 15,0 4-3-15,1-3-3 16,1 3-2-16,-2-1-13 15,2-1-22-15,0-1-5 0,0 3 17 16,0-4 9-16,0-1 17 16,0 1 4-16,0 2 5 15,0-2 15-15,0 4 5 16,0-3-11-16,0 2-4 16,0 1-7-16,0-2-6 0,0 3 4 15,0-2 7-15,0 3-8 16,0-3-3-16,0 2-2 15,0 0 5-15,0 2-2 16,0-2 4-16,0 2-2 0,2 0-2 16,-1 0-3-16,3 0 0 15,4 0-2-15,2-1 2 16,4 1-1-16,5-2 0 16,6 0 0-16,4 0 9 15,6 0-5-15,8-1-2 16,4 0 2-16,-1-5-4 0,3 3 1 15,0-2-2-15,-4 0 2 16,-1-2 4-16,0 0 10 16,-7-2-5-16,-1 2 7 15,-5 4-8-15,-1 1-6 16,-6 4-4-16,-10 0-4 0,-8 7-36 16,-8 2-47-1,-21-1-119-15</inkml:trace>
  <inkml:trace contextRef="#ctx0" brushRef="#br0" timeOffset="51701.4931">17800 11181 165 0,'-3'0'6'0,"1"0"7"0,0 0-1 15,2 0-5-15,-2-1-4 16,2-1 12-16,0 0 17 16,0 1-9-16,0-1-8 15,0 2-4-15,4-4-14 0,6 3 2 16,7-1 6-16,4-2 2 15,4 0-4-15,6 4-3 16,3-3 1-16,4 1-11 16,1 0 8-16,4 0 10 15,1-1-5-15,5-2-1 16,-1-3-2-16,1 1 5 0,0 0 5 16,-3 0 5-16,0 0-4 15,-5 1-3-15,-4 5-6 16,-8 1 2-16,-5 0-4 15,-8 3-14-15,-11 4-63 16,-5-1-24-16</inkml:trace>
  <inkml:trace contextRef="#ctx0" brushRef="#br0" timeOffset="52717.024">19646 11201 52 0,'0'-5'146'0,"0"-2"-90"16,0-1-21-16,0 3-19 0,0 2 14 16,0-2-10-16,0 1-3 15,0 0-10-15,4 2-6 16,4 1-5-16,9 1 4 15,0 0-10-15,9 0 3 16,1 0-7-16,3 0-3 16,8 0 12-16,2 0 2 0,4 0 13 15,5 0 1-15,6 0-4 16,3 0-5-16,-1 0-1 16,3 0 1-16,-1-2-4 15,2-2 20-15,-3 1-1 16,-2-1 3-16,-5-3-8 15,-2 5-5-15,-5-2-5 0,-3 4 0 16,-4 0-2-16,-3 0-5 16,-7 0-43-16,-7 0-68 15</inkml:trace>
  <inkml:trace contextRef="#ctx0" brushRef="#br0" timeOffset="55123.5434">23970 11355 50 0,'-5'-6'131'0,"-1"1"-110"0,1-2 4 16,3 1-9-16,-1 3 9 16,1 0-18-16,-1-1-1 15,2 0-5-15,-1 1 0 16,-3-1-1-16,3 3 0 16,-3-1 0-16,3 0 1 15,-3 0 3-15,1 0-1 0,1 2-1 16,0 0 0-16,0 0 2 15,1 0-3-15,0 0 4 16,1 0 8-16,-1 0-1 16,0 0-8-16,2 0-3 15,0 0-1-15,0 4-1 0,0 0 2 16,9-3-4-16,7-1 11 16,8 2 1-16,2-2-4 15,9 0-1-15,1-2-1 16,5-1 1-16,0-3-3 15,-1 3 5-15,-3-3-5 16,-3 3 0-16,-5-1-1 0,-3 2 1 16,-7 2 0-16,-6 0-1 15,-1 0-2-15,-7 0-2 16,-2 6-36-16,-3-6-101 16</inkml:trace>
  <inkml:trace contextRef="#ctx0" brushRef="#br0" timeOffset="57123.8695">24716 11287 172 0,'-8'0'29'0,"1"-4"17"0,3 1-15 15,-1-1-7-15,0 1-16 16,-1-1-6-16,1 0-1 16,-1 3 0-16,1-3-1 15,-2 2 0-15,-1-1 0 16,3 1 1-16,0 0 3 0,1 2 4 16,-1-2-4-16,3 2-2 15,-1 0-2-15,3 0-1 16,-2 0 0-16,2 0 0 15,0 0-2-15,0 2 1 16,0 2-3-16,0-1 0 0,7 1-1 16,0-1 1-16,2 1 3 15,4 0 1-15,1-4 3 16,2 0-1-16,0 0 5 16,6 0 1-16,-2 0 4 15,-1 0-4-15,3 0 2 0,0-2-3 16,-5-1 0-16,3 0 1 15,-4 0 1-15,-3 1-6 16,-1-1 0-16,-3 1 2 16,-1 2 6-16,-3-2-2 15,0 2-6-15,2 0-2 16,-1 0-3-16,0 5-14 0,-3 2-32 16,-1 1-53-16,-2-5-96 15</inkml:trace>
  <inkml:trace contextRef="#ctx0" brushRef="#br0" timeOffset="58936.3922">25403 11309 264 0,'-3'0'40'0,"-1"-4"-11"16,3 0-8-16,1 2-10 15,0 2-5-15,0-1-6 16,0 1-5-16,0 0 0 16,1 0 13-16,4 0-7 15,2 1 0-15,0 1-1 0,3 4 1 16,-1-3-2-16,1 1 2 16,5-3-2-16,-1 1-10 15,6-2 10-15,1 0 2 16,4 0 3-16,2-2-7 15,2-1 11-15,2-2 5 0,-3-1 4 16,5 1-1-16,-3 0-4 16,3-3-3-16,-1 5-4 15,-2-2-3-15,-3-1-1 16,-1 2 0-16,-4 1-1 16,-9-1 0-16,-2 3-1 0,-8-1 2 15,2 0-1-15,-5 2-2 16,0 0-8-16,0 0-18 15,-2 0-43-15,-8 4-60 16,-3-1-33-16</inkml:trace>
  <inkml:trace contextRef="#ctx0" brushRef="#br0" timeOffset="61702.1374">23627 11706 274 0,'-2'-19'7'16,"0"-4"36"-16,2-2-10 16,0 1-1-16,0 3-16 0,0-1-6 15,2 3 1-15,3 1-3 16,-1 2-3-16,2 6-4 16,1-2-2-16,-3 6 2 15,4-2-1-15,-3 5-7 16,7-1-2-16,-2 2-3 0,3 2-1 15,3 0 5-15,4 7-4 16,1 4 1-16,3 4 2 16,-1 2 6-16,4 5 2 15,-1-3 2-15,2 3-1 16,0-3 0-16,3-1 0 0,-2 0 7 16,1-4-1-16,-1-1 0 15,0-3 3-15,1-2 1 16,1-3-2-16,1-1 3 15,2-3-6-15,3 1-1 16,0-2-1-16,4 0-2 0,0 0-1 16,-1-5 1-16,1 0-3 15,0-5 6-15,0 3-2 16,-6 0-1-16,1 0 0 16,-4 3 4-16,-3 3-3 15,-5 1-2-15,-1 0 2 16,-5 1-1-16,0 9-3 0,-4 4 1 15,-1 0 0-15,-2 4 0 16,-3 1 0-16,-3 1 2 16,-3 2-1-16,1-5-5 15,-3 1 1-15,0-3 1 0,-3-1 2 16,-2-8 1-16,1 0 0 16,-1-2 1-16,0-4 2 15,3 0-1-15,-1 0 8 16,1 0 1-16,0-10-5 15,2 4-4-15,0-7-4 16,0 1 4-16,0-2 0 0,4 0-4 16,5-3 2-16,1-1 2 15,5 3-4-15,2-3-1 16,7 0 5-16,3 0-1 16,2 0 1-16,6 2-2 15,3 0 0-15,2 0 0 0,3 3 0 16,-1 1 0-16,2-1 0 15,1 3 0-15,0-1 0 16,3 0 1-16,3 2-1 16,-1 0 1-16,2 2-1 15,4 4 0-15,-6-1 0 0,0 1 0 16,-5 1-1-16,-2-2 0 16,-9-1-2-16,-5 0 1 15,-6-3 1-15,-7-3 2 16,-1 1 0-16,-5-3 0 15,0 1 0-15,-1 1 1 16,-1 2-2-16,-2 4-5 0,-6-6-54 16,0-3-152-16</inkml:trace>
  <inkml:trace contextRef="#ctx0" brushRef="#br0" timeOffset="66077.0905">4615 12061 341 0,'-6'-7'-8'15,"3"0"39"-15,-5 1 12 0,6 5-14 16,2 1-18-16,0 0-12 16,0 0-2-16,5 0 3 15,5 0 1-15,1 1-1 16,3 5 1-16,0-1-1 15,6 3 0-15,1-2 0 0,5 1 0 16,2 2 0-16,6-1 0 16,8 0 1-16,5-1-2 15,7 2 3-15,5-3-3 16,9-3-4-16,4-1 2 16,10-2-6-16,5 0-4 0,4 0-1 15,8 0-8-15,-2-2 13 16,1-1 3-16,-1-1 4 15,-1 2 2-15,-2-1 0 16,-3 0 6-16,-2 3 19 16,1 0-12-16,-4 0 2 15,-1 0-4-15,-10 0-1 0,-3 0-2 16,-7 0-2-16,-9 0 0 16,-10 2 0-16,-5 3-4 15,-9 2 1-15,-6 1-1 16,-5 2-1-16,-4 2-1 0,-5 1-3 15,-3 2 3-15,-4 5-1 16,-5 3-26-16,0 4-18 16,-14-2-51-16,-11-6-209 15</inkml:trace>
  <inkml:trace contextRef="#ctx0" brushRef="#br0" timeOffset="67405.1131">11407 12108 177 0,'15'2'28'0,"1"-2"-4"16,4 0-7-16,5 0 11 16,6 0-2-16,6 0-12 0,2 0-9 15,7 0-3-15,5 0 0 16,3 0-2-16,4 0 0 15,1-2-2-15,4 2 1 16,3-3-1-16,2 2 1 16,1-3-1-16,1 2 2 15,3-2-4-15,-2 3-10 0,-3-2 1 16,0-1 5-16,-5 0 6 16,-4-1 2-16,-3-2 2 15,-5 2 6-15,0-2 12 0,-7-1-3 16,-5 5-3-16,-3-3-5 15,-6 3-3-15,-6 0-1 16,-7 3-2-16,-4-2-2 16,-4 2-1-16,-5 0-3 15,-3 0-2-15,-1 0 3 16,0 0 13-16,0 0-1 16,0 0 0-16,-3 2-6 0,-4 4-6 15,0 1-14-15,-3 3-16 16,3-3-47-16,0-4-67 15</inkml:trace>
  <inkml:trace contextRef="#ctx0" brushRef="#br0" timeOffset="68858.1134">17669 11861 170 0,'-3'0'56'0,"-2"0"-36"0,2 0-6 0,1 0 8 0,0 0-7 16,-1-1-5-16,1 1 9 31,-1-2-9-31,3 2-6 15,-2 0 0-15,0-2 0 16,1 2 1-16,1 0 0 16,0 0 0-16,-2 0 2 0,0 0-5 15,0 5-2-15,1 2 0 0,-4 7 0 0,3-2 0 16,1 5 0-16,1 1-1 16,0 2 1-16,0-1 0 15,0 3 0-15,0 2 0 16,3-3 0-16,2-2 0 0,-2 2 1 15,2 1-1-15,4-1-3 16,1-1 2-16,4-1-1 16,1 3 2-16,4-4 2 15,4 0 0-15,4-3 1 16,2 2-1-16,7-2-2 0,1 0 0 16,8-5 0-16,4 1 3 15,3-2 0-15,7-2 0 16,4 1 6-16,7-3-1 15,5 0-2-15,4 0-2 16,8 2-4-16,1-3 2 0,5 0-2 16,2 1-1-16,0-1 3 15,-1-1-2-15,-3 1 0 16,1 1 0-16,-4-1 1 16,-3 1-1-16,0 2 0 15,0-2 1-15,-7 3-2 0,3-1 2 16,-6 0-1-16,-6-1 0 15,-4 1 0-15,-11-2 0 16,-6 0 0-16,-6-3 0 16,-8 0 2-16,-5-2-2 15,-7 0 12-15,2-2 1 0,-8-5 4 16,2-5-1-16,-3 1-1 16,-3-6 2-16,0 0 0 15,-1-6-2-15,0-2-5 16,0-2-7-16,-4-5 0 15,2-2 0-15,-2 0 0 16,-5 2-1-16,-2 0-3 0,0 4-1 16,-2 3-18-16,-10 5-34 15,-12-2-59-15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3:25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9004 5463 54 0,'0'0'42'0,"0"0"0"16,0-5 0-16,0-4-15 0,0-2-7 16,0 1-4-16,0-1-5 15,0-2-3-15,2 1 2 16,3-1-9-16,-4 2 0 16,1 3-1-16,0-2 1 15,-2 2 0-15,0-2 8 0,0 4 8 16,0 1-7-16,0 1-6 15,0 0 1-15,0 2-1 16,0-1 2-16,0 3 5 16,0-2-2-16,0 2 0 15,0 0-6-15,0 0-2 16,0 0-2-16,5 0 3 0,2 0-2 16,-2 0 0-16,3 4 1 15,-1-1-2-15,0 1 4 16,0 0-5-16,4 1 2 15,-2 1 0-15,3 0 2 16,1 2-4-16,0-4 4 0,3 6-4 16,-2-5 2-16,6 3 0 15,-2-2-1-15,2 3 2 16,2-2-1-16,0-2 0 16,4 1 2-16,1 1-4 15,3-2 2-15,1-1 3 16,1 0-3-16,2 1 1 0,-2-4 0 15,4 3 2-15,1 0-2 16,0-2 0-16,2 1 0 16,5-1 0-16,1-2 1 15,5 0-1-15,0 0 0 0,2 0-1 16,8 0 3-16,-3 0-2 16,4-4 0-16,4 1 0 15,1-2 1-15,0-2-1 16,2 1-2-16,1-3 2 15,-2 2 1-15,2 0-2 16,1 0 0-16,4 0 0 0,-2 1 0 16,3 0 0-16,3 0 3 15,-2 0-3-15,4 3 0 16,3-2 0-16,-3-2 0 16,5 3 0-16,1 0 0 15,2-2 0-15,-2 3 0 0,0-2 0 16,0 2 0-16,1 0 0 15,-1 2 0-15,0-1 0 16,2 2 0-16,0 0 1 16,0 0-1-16,3 0 0 0,-2 0 0 15,0 0 1-15,1 6 0 16,0-1-1-16,0 0 2 16,3 2-2-16,-3-2 1 15,2 1-1-15,-5-1 0 16,5 1 0-16,-3-3 0 15,1 1 1-15,2-1-1 16,1 0 0-16,2-2 1 0,-1-1-1 16,-1 0 0-16,-1 0 1 15,3 0-2-15,-4 0 1 16,3 0 0-16,-1 2 1 16,5-2-1-16,-3 3 0 15,0-1 0-15,-3-1 1 0,1-1-2 16,2 0 0-16,-5 0 2 15,3 0-1-15,-1 0 1 16,-1 0-1-16,-1-1 0 16,0-1 0-16,2 2 0 0,-3-1-1 15,1-1 1-15,1 0 1 16,-4 1-2-16,-3-2 2 16,1 3-2-16,-3-2 2 15,-3 2-1-15,2 0-1 16,-2 0 0-16,0 0-2 15,3 0-10-15,-1 0 5 0,-1 0 6 16,-3 0 0-16,-4 0 1 16,-1-3 1-16,1-2 0 15,-4-1 0-15,0 0 0 16,0 1 0-16,1 0 0 16,-4-2 0-16,1 4 0 0,0-2 1 15,-6 0-1-15,0 2 0 16,-6 1 4-16,1-1-4 15,-2 1 1-15,0 0-2 16,-4 2 3-16,0-2-2 0,-4 2-3 16,-2 0-10-16,-8-1-35 15,-9 0-36-15,-7-7-47 16</inkml:trace>
  <inkml:trace contextRef="#ctx0" brushRef="#br0" timeOffset="5562.3051">24221 7161 175 0,'-9'-5'-19'16,"6"-4"41"-16,-1 0-4 15,3 2-7-15,1-2-9 16,0 2-5-16,0-2 8 0,0 2 2 15,1-2-11-15,1 2-1 16,0 0 3-16,1-1 9 16,1 5 19-16,4-2 8 15,0-1-21-15,3 5-11 16,2-3 0-16,1 2-1 16,1 0-1-16,-3 0 1 0,0 2-1 15,-2-2 0-15,-3 2 2 16,0-1-2-16,-4 1 3 15,2 0 2-15,0 0 4 16,0-2 2-16,4 0 0 16,1 1 0-16,5-3 1 0,-1-1-4 15,3-1-3-15,-5 1-1 16,3 1-3-16,-7-1 0 16,-1 3-1-16,-3 1 1 15,-4-1-1-15,0-2-29 16,-14-3-135-16</inkml:trace>
  <inkml:trace contextRef="#ctx0" brushRef="#br0" timeOffset="8297.1182">23374 7224 75 0,'-7'0'24'0,"2"0"10"16,-3-2-2-16,3 0-4 16,-2-1-10-16,1 3-3 15,3-2 9-15,-3 0-14 0,2 2 0 16,3 0-7-16,1 0-1 16,0 0-1-16,-2 0-1 15,2 0 0-15,0 0-2 16,0 0-3-16,0 0-2 15,0 0 5-15,0 0 3 16,3 0-1-16,4 0 10 0,-2 0-5 16,2 0 1-16,0 0-2 15,1 0-2-15,2 0 0 16,0-2 0-16,1-1 4 16,2-1 9-16,-1-3-3 15,7 1-2-15,0 0 0 0,4-2 0 16,3 1-2-16,1 2-3 15,0-1-3-15,-2 1-1 16,-4 0-1-16,-1 1 1 16,-8 0-1-16,-2 4 0 15,-5-1 0-15,-3 1 1 0,0 0 0 16,1 0 1-16,0 0-4 16,1 7-2-16,1 5-18 15,0-3-38-15,-2-5-86 16</inkml:trace>
  <inkml:trace contextRef="#ctx0" brushRef="#br0" timeOffset="14640.5294">23391 6459 235 0,'10'-20'-55'0,"-6"-2"62"0,1 5-2 16,-5-1 18-16,0 2-11 15,0-2 5-15,-4 2-4 16,-3 2-1-16,2-1-8 15,-1 1-2-15,1 2-2 16,3 3 1-16,0-2-1 16,0 2 2-16,2 2-1 0,0 0 2 15,-1-2-1-15,-1 2 1 16,2 0-1-16,-3-1 8 16,-1 0 6-16,2 2-1 15,1 1-6-15,1 1-1 16,-2 2-5-16,2 2 1 0,0 0-4 15,0 0 1-15,0 0-2 16,-3 0 1-16,0 0 0 16,-4 10 0-16,-2 4-1 15,-1 2 2-15,-5 4-2 16,-5 2 1-16,2 3 0 0,0 2 0 16,0 2 0-16,2 0 0 15,2 1 0-15,1 4 0 16,2-1 0-16,3 7 0 15,1 0 0-15,0 1-2 16,4 1 4-16,-1 2-2 16,-1-1-2-16,2 0 2 0,-1-2 0 15,0 2 0-15,0-6 0 16,3-1 0-16,1-2 0 16,0-2-1-16,8-2 1 15,4-2 3-15,2-1 1 16,2-5 2-16,4-1-3 15,1-1 3-15,-1-4 0 0,0 0 1 16,0-2-4-16,1 0-1 16,0 3-1-16,-2-3-1 15,1 2 0-15,3 2 0 0,3 0-27 16,1-7-35-16,4-8-89 16</inkml:trace>
  <inkml:trace contextRef="#ctx0" brushRef="#br0" timeOffset="15406.0989">24467 6057 245 0,'-2'-2'13'0,"-1"-8"19"0,3 4-9 15,0 5-6-15,0-1-12 16,3 0-5-16,5 2 7 16,-1 0-6-16,5 0 1 0,0 0 0 15,0 4-1-15,6 3-1 16,-2 3 0-16,2 5 0 16,1-2 0-16,0 2 0 15,-4 3 1-15,2 2-1 16,0-3-1-16,-2 3 2 0,2 2-1 15,-3 1 0-15,1 2 1 16,-1 3-1-16,-2 3 0 16,-1 2 1-16,-2 7-1 15,-4 1 2-15,-1 5-1 16,-3 2-1-16,-1 1 0 16,0 1 1-16,0 3-1 0,0 0 1 15,0 3-1-15,2 1 0 16,1 0 1-16,-3-2-1 15,0 0 0-15,0-5 0 16,0 0 0-16,-10-4 1 16,-4 1-2-16,-6 0 1 0,-5-1 1 15,2 4 0-15,-4 0-1 16,0 3 0-16,-5 6-21 16,1 0-27-16,-4-4-88 15</inkml:trace>
  <inkml:trace contextRef="#ctx0" brushRef="#br0" timeOffset="22436.8359">23138 7470 255 0,'4'-16'12'15,"0"-2"16"-15,2 2 2 16,-1 2-15-16,3-1-7 16,6 1-3-16,0 0-3 15,4 0 0-15,3-2-1 0,2 0-1 16,8-2 1-16,3-2-2 15,3 0 1-15,11-1-1 16,2 0 0-16,7-5 1 16,4 3 1-16,-4-2-2 0,-1 4 2 15,-3 2-2-15,-12 4 2 16,-11 5-2-16,-8 4-7 16,-8 2 0-16,-9 4-8 15,-5 0-35-15,0 0-33 16,0 2-6-16</inkml:trace>
  <inkml:trace contextRef="#ctx0" brushRef="#br0" timeOffset="22796.178">24333 7215 281 0,'16'-14'23'16,"2"-2"7"-16,5-1-19 0,4 1-2 15,4-1-6-15,3-1-1 16,-2-2-1-16,0 2 0 16,1-1-1-16,-6 0 2 15,0 0-2-15,-4 1 1 16,-5 4 7-16,-2 2-1 16,-3 1-5-16,-3 7-1 0,-2 4-3 15,-5 0-48-15,-3 2-99 16</inkml:trace>
  <inkml:trace contextRef="#ctx0" brushRef="#br0" timeOffset="27686.4531">2447 9890 231 0,'-13'-3'19'0,"3"-4"15"16,0 1 1-16,7-1-16 16,3 0-3-16,0-2-9 0,8-3-8 15,9-4 10-15,7-6-8 16,10-4 0-16,7-7 0 15,8 1-1-15,1-3 2 16,0-3-1-16,-1-3-1 0,-3 2 1 16,-2-2 0-16,-7 0-1 15,-3 0 2-15,-5 3 6 16,-4 8 4-16,-4 3 0 16,-2 6-1-16,-6 9-7 15,2 7-3-15,-8 5-6 0,-5 15-47 16,-2 3-63-16</inkml:trace>
  <inkml:trace contextRef="#ctx0" brushRef="#br0" timeOffset="32154.8936">11653 10060 278 0,'-21'-4'-7'0,"1"-10"48"16,2 1-5-16,6 1-10 16,3 3-13-16,2 0-1 15,-1 2-6-15,5 4-4 16,1-1-2-16,0 2 0 0,2 2-2 16,0 0-11-16,2 4 2 15,8 1 5-15,5 0 1 16,5 3 8-16,9-3-1 15,5-5-1-15,7 2 3 16,10-2 1-16,8 0-2 16,7-2-2-16,4-7 2 0,9 2-3 15,2-2 1-15,5 0 2 16,2-2-1-16,2 1 4 16,0-1-4-16,3 0 0 15,1-1-1-15,2-1 0 0,-4-1-2 16,-2 0 3-16,-4-1-1 15,-11 5-1-15,-5-1 1 16,-9 0 0-16,-12 6 0 16,-12 1 0-16,-6 1 1 15,-7 3-2-15,-5 0-2 16,-4 0-1-16,-3 3-14 0,-1 3-14 16,-2-4-70-16,-7-2-45 15</inkml:trace>
  <inkml:trace contextRef="#ctx0" brushRef="#br0" timeOffset="33014.1988">15562 9995 148 0,'-10'-12'-7'16,"1"0"41"-16,4-1 6 15,-3 0 9-15,3 3-9 16,1 1 0-16,3-2-16 0,-1 6-4 16,2 0-4-16,-2 1-7 15,2 0-7-15,0 2-3 16,0 1 1-16,2-1-2 16,7 2 1-16,7-2 0 0,5-3 3 15,6 3 0-15,9-1 0 16,9-1 0-16,9-1-1 15,6-1-1-15,6 1 1 16,6-2-8-16,-1 1 14 16,3-1-6-16,0 4 0 15,2-1 0-15,-5 1-1 0,2-3 0 16,3 3 1-16,-1-1-1 16,1 0 0-16,-3 1 1 15,-3 0-1-15,-5-1 1 16,-8-2 2-16,-6 3 1 0,-7-1 2 15,-5 3-1-15,-10-1-3 16,-5 2 0-16,-2 0-2 16,-6 2 0-16,-2 8-1 15,-3 3-27-15,-9 1-33 16,-2-5-88-16</inkml:trace>
  <inkml:trace contextRef="#ctx0" brushRef="#br0" timeOffset="41263.6006">15484 9821 253 0,'-2'-8'22'15,"0"3"4"-15,1 0 8 16,1 3-20-16,0-2 0 16,0 1-3-16,0 1-4 0,0-1-2 15,0 1-7-15,0-2-2 16,7 1 4-16,1 1-2 15,7-1 4-15,1-1-3 16,7 0 2-16,5 0 3 16,0 1-3-16,6 0 0 0,4-1-2 15,5-1 2-15,5-1-1 16,3-1-5-16,8 0 6 16,4 0-9-16,7-4 18 15,1 2-2-15,7 0-6 16,-3 2 5-16,3 0-5 15,-5 4 1-15,-1 3-3 0,0 0 1 16,-4 3-1-16,-2 8 0 16,2 5 0-16,-7 7-1 15,-5 4-12-15,-10 0-41 16,-20-2-117-16</inkml:trace>
  <inkml:trace contextRef="#ctx0" brushRef="#br0" timeOffset="42919.7352">3391 8992 242 0,'-13'-10'25'15,"-6"-4"36"-15,5 6-30 0,-1-2-12 16,1 5-1-16,-2 0-11 16,-2 5-3-16,-3 0-3 15,-3 0-2-15,-3 10 1 16,-4 5-1-16,-3 8 2 16,0 2-1-16,-3 9 0 0,1 3 0 15,-1 6-1-15,3 4 0 16,0 8 1-16,2 2-1 15,5 3-1-15,6-1 2 16,3 0 0-16,9-5 0 16,9-6-1-16,2-6 1 15,17-6-2-15,10-5-11 0,11-5 7 16,10-5-18-16,7-1-25 16,10-2-3-16,3-5-28 15,0-8-33-15</inkml:trace>
  <inkml:trace contextRef="#ctx0" brushRef="#br0" timeOffset="43825.9288">8461 8967 190 0,'0'0'98'0,"0"0"-43"16,0-2-22-16,0 0-11 16,7 0-13-16,5 2-8 15,3 0 3-15,1 4-4 16,7 6 0-16,3 3-1 0,2 5 0 15,3 5 1-15,-2 4-4 16,1 1-9-16,-1 2-4 16,-2 5 4-16,-6 0 5 15,-1 3 0-15,-6 3 4 16,-1 2 6-16,-6 1-3 0,-3 6 2 16,-4 7 2-16,0 4 4 15,0 4-3-15,-7 14-3 16,-7 7 0-16,-8 5-2 15,-10-1-112-15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4:20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2659 5196 261 0,'0'-7'38'0,"-4"0"14"16,-1 1-30-16,0 1-11 15,1 0-8-15,1-1-1 0,-3 2-1 16,4 1-1-16,0-1 1 16,-1 1 0-16,1 3-1 15,0-4 1-15,0 4-1 16,2-1 0-16,-1-1 0 0,1-2 0 16,0 1-1-16,-2 0 0 15,2 0 1-15,0 0-2 16,0-3 2-16,0 3-2 15,0-1 1-15,3 2 2 16,1 0 0-16,3 0 0 16,1 2-1-16,-1 0 1 15,0 0 0-15,3 0 0 0,3 0-2 16,-2 0 2-16,2 0-1 16,-1 0-1-16,-2-5 1 15,2 0-2-15,-2-2 2 16,1-2 1-16,-2-2 5 15,2-3-5-15,4-2 3 16,0-4-1-16,2-3-1 0,4-1 1 16,1-5-1-16,1-2 0 15,4-2-1-15,2-2 3 16,5 0-2-16,0-5 1 16,2 2 0-16,1-2 0 15,-1 3 0-15,-4-1 2 0,-1 4-2 16,-6 7 0-16,-3 1 1 15,-8 4 1-15,-1 8 5 16,-4 0-1-16,-4 6 1 16,-2 2-1-16,1 2-3 0,-4 2-3 15,4 2-3-15,-2 0-6 16,0 4-25-16,1 4-4 16,-3 2-48-16,0-2-129 15</inkml:trace>
  <inkml:trace contextRef="#ctx0" brushRef="#br0" timeOffset="11249.192">7010 4371 93 0,'0'0'266'0,"0"-8"-253"15,0-9 6-15,0 2-4 16,11-9-13-16,4-1 2 0,11-3-3 16,1-4 0-16,3-3 0 15,8 4-1-15,0-1 0 16,3 1 0-16,0 5 1 15,6 2-1-15,-6 5 0 16,0 5 0-16,5 4 0 0,0 5 0 16,3 5-1-1,0 0 1-15,2 4 0 0,5 7 0 16,1 1 0-16,3 0 0 16,1 0 0-16,2-1 0 15,-2 0 1-15,2-4-2 16,-1 0 2-16,-2-1-2 0,1-2 1 15,-2-1 0-15,-5 1 1 16,-2-4-1-16,-3 0 0 16,-3 0 0-16,-4 0 0 15,-7-7 0-15,-2-1 0 0,-3 1 3 16,-4-3-2-16,-4-3-1 16,-5 2 2-16,-1-1-1 15,-5-1 1-15,-4-1 3 16,0 3 9-16,-4 2-3 15,0-3-4-15,-3 4-1 16,2 4 0-16,-2 0 1 16,0 2-5-16,3 0-1 0,-1 2-2 15,0 0-1-15,5 0-1 16,1 0 3-16,4 0-1 16,3 4 0-16,4 2-2 15,6-1 2-15,4 0-3 16,7 0 2-16,3 3 1 0,3 0-1 15,4 1 1-15,0 1-3 16,1 0-9-16,1-1 4 16,-6 0 2-16,1-3 2 15,-1 0 4-15,0-4 1 0,3 0 0 16,0-2 0-16,2 0 0 16,0-2 0-16,-1-3 1 15,-1-1-2-15,-2 3 1 16,-6 3 1-16,0 0-1 15,-3 6 0-15,-3 9 0 16,-1 5 3-16,3 5 7 0,1 5 6 16,1 6-4-16,8 3-6 15,6 7-3-15,5 3-1 16,2 2-1-16,-10-8-34 16,-8-20-169-16</inkml:trace>
  <inkml:trace contextRef="#ctx0" brushRef="#br0" timeOffset="13858.3837">11346 4511 204 0,'0'0'30'0,"0"0"-10"15,2-8-9-15,0-2 16 16,2-3-12-16,-1-4 1 15,1-1-9-15,-1 0 1 0,3-2 0 16,2 2-3-16,4-5 1 16,2-2-3-16,4-2 3 15,6-3-3-15,6-4-4 16,4-3 2-16,2 1-1 16,0-2 1-16,3 3 0 0,-2 3-1 15,-3 0 0-15,-2 5 0 16,-5 1 1-16,-1 3-1 15,-6 4-1-15,0 3 3 16,-2 5-4-16,2 1 2 16,0 2-1-16,1 3 1 0,2 3 0 15,6 2 1-15,2 0-2 16,1 0 0-16,2 6 0 16,0 5-1-16,-2-1 1 15,2 1 4-15,-2 1-2 16,-1 1 0-16,-1-1-1 15,-4-1 1-15,1 2-2 0,-5-1 1 16,0 1 0-16,-5-5 0 16,0 4 1-16,-2-3 0 15,0-3-1-15,-1-1 1 16,1-3 0-16,-5 0-1 16,1-2 1-16,0 0-2 15,-4 0 4-15,-2 0 2 0,-1-2 0 16,1-5 0-16,0 0 1 15,0-1 0-15,-2-5-3 16,2 2-1-16,-1-2 0 16,3 3-2-16,0-3 0 0,4 3 0 15,0-1-1-15,-1 1 0 16,3 4 1-16,1-3-2 16,1 3 2-16,1-1-3 15,2 3 0-15,0 2-2 16,2-2 2-16,0 1 2 15,-1 0 1-15,3 0-1 0,-4 3-1 16,1 0 0-16,-4-3 0 16,1 2-1-16,-2 1 2 15,-5-3 0-15,0 3 1 16,1-4 0-16,-9 3-2 16,1-2 4-16,0-4 4 15,-2 4 4-15,0-1 2 0,0-2-2 16,0 4-4-16,0-2 0 15,0 1-2-15,0-2 1 16,0 1 1-16,0 1-3 0,-2 3 0 16,2-1-1-16,0 1 0 15,0 0-2-15,0 0-2 16,0 0 2-16,0 0-2 16,0 0-2-16,0 8 4 15,0 2 1-15,7-2-2 16,0 5 1-16,6 1 0 0,1 3-2 15,4-4 2-15,3 5-1 16,1 1 0-16,5-2 1 16,2 4 0-16,3 1 0 15,0-1 0-15,4-1 0 16,3 1-2-16,3-3 2 16,1-2 0-16,4-2-1 0,-1 3 0 15,3-5 0-15,-2 1 2 16,0-1-1-16,-6 4 0 15,-4-2 0-15,-2 4 0 16,-7 0 1-16,-4 2-1 0,-3-1 0 16,-2 3 0-16,0 4-1 15,-1 3-9-15,0 5-20 16,-5 0-28-16,-10-1-89 16</inkml:trace>
  <inkml:trace contextRef="#ctx0" brushRef="#br0" timeOffset="16873.7862">15416 4461 227 0,'-3'2'7'16,"1"-2"7"-16,2 0-1 15,0 0-10-15,0 0 2 16,5 0 24-16,5-6 22 15,2-1-26-15,5-4-9 0,1-3-7 16,-2-2-2-16,0-2-3 16,2-5 4-16,-3-4 4 15,-3 0 0-15,2-1 1 16,1-4-5-16,1 0-3 16,2-1-3-16,2 1-1 0,1 0 0 15,4 6-1-15,2-1 0 16,2 4 0-16,2 5-1 15,-1 1 1-15,3 7-2 16,-3 2 1-16,2 4 0 16,-1-1 0-16,1 3 0 0,0 1 1 15,4-2 0-15,2 3 0 16,0 0 0-16,3 0-2 16,-2 0 2-16,2 3-1 15,-4 1 1-15,-5 1 1 16,-5 1-1-16,-6-3-1 15,-6 1-1-15,-6-3 0 0,-4-1 2 16,-3 0 1-16,-2 0 2 16,0 0-6-16,0-8 10 15,-7-1-6-15,2-4-3 16,-4 3-1-16,-1-1 1 16,3 1 4-16,0 2 0 0,2 4 3 15,-2 1-2-15,3 3-3 16,0 0-3-16,-1 0-9 15,3 6-4-15,0 2 9 16,2 5 5-16,0 1-1 0,6 4 1 16,7 2 0-16,4 1 1 15,5 2 0-15,7 4-1 16,3-1 3-16,4-2 0 16,5 1-2-16,3-6-3 15,0-3 1-15,1-3 3 16,2-6 1-16,2-2-2 15,-2-1 6-15,4-4 2 0,0 0 2 16,-2 0-1-16,5-4 0 16,-3-3-3-16,-1-3 1 15,-1-2-2-15,-3 2 1 16,1-3 1-16,-6 5-3 16,-4 1-1-16,0 1 0 0,-5 5-1 15,-1 1-2-15,-4 0 1 16,-1 1 0-16,1 10-1 15,-3 3-1-15,-2 0 1 16,-2 10 3-16,-1-1-2 16,-2 4-1-16,-4 1 0 0,-2 2 2 15,0 2-1-15,-2 4 2 16,0 1-1-16,-1 7-14 16,-5-5-41-16,-3-2-102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4:52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3555 6729 368 0,'-6'0'40'16,"1"-1"-21"-16,3-6 3 0,2 3-9 15,0 1-12-15,11-2-2 16,4 0 3-16,4 0 4 15,4 0-5-15,4 1-1 16,4 2 1-16,5-5-1 16,6 2 0-16,6 0 1 0,9-1-1 15,6 1 0-15,10-2 0 16,7-2 0-16,4 4 0 16,6-2 1-16,0 1-2 15,2 1 2-15,-7 1-2 0,-4 1 1 16,-1 1 0-1,-7 0 0-15,-5 1 0 0,-7-1 0 16,-3-2 0-16,-6 1 0 16,-6 2 4-16,-8-1 0 15,-3 1 1-15,-11-1 0 16,-4 2-1-16,-6 0-4 0,-3 0 0 16,-7 2-9-16,-4-2-51 15,-25-7-177-15</inkml:trace>
  <inkml:trace contextRef="#ctx0" brushRef="#br0" timeOffset="828.0238">6943 6956 334 0,'3'0'11'15,"9"-2"-1"-15,10-3-10 16,8-3 0-16,11 3 9 15,8-2-1-15,2 0-5 16,11 0-1-16,0-2 1 0,6 4-2 16,8-2 2-16,3-1-1 15,5 1 2-15,6 0 2 16,5 2-3-16,0-1 3 16,1 3-1-16,3-1-1 15,-2-1 2-15,-4 2-2 16,-5-3 1-16,1 1 3 0,-6-1 1 15,-3-1 2-15,-9 3-4 16,-6 1-4-16,-4 3-3 16,-11 0 0-16,-12 0-20 15,-21-14-104-15</inkml:trace>
  <inkml:trace contextRef="#ctx0" brushRef="#br0" timeOffset="1843.5789">4918 6906 206 0,'-3'0'62'0,"-4"-2"-49"16,2-1 11-16,2-2-9 15,-2 1-2-15,-1 2 1 16,1 2-4-16,-1-2-7 0,1 2-2 16,1 0 1-16,1 0-2 15,1 4 0-15,2 5 0 16,0-2-3-16,0 3 3 16,5 5 0-16,8-1 1 15,1 2 1-15,6 2 0 16,0 0 1-16,1 1 0 0,1-2-2 15,-1 1-1-15,-3-4 1 16,1 0 0-16,-4-2-1 16,-2-1 0-16,0 0-1 15,-3-1-2-15,0 0-35 16,-7-7-47-16,-3-3-70 16</inkml:trace>
  <inkml:trace contextRef="#ctx0" brushRef="#br0" timeOffset="2124.8122">5058 6929 411 0,'0'0'25'0,"0"0"1"16,0 0-20-16,0 2-7 15,0 11-4-15,-9 8 0 0,-6 17 12 16,-4 12-4-16,-6 12-17 16,-8 9-30-16,-1 0-21 15,-3-4-83-15</inkml:trace>
  <inkml:trace contextRef="#ctx0" brushRef="#br0" timeOffset="4187.1986">8371 7185 285 0,'-11'-11'4'0,"2"0"4"0,-1 2-5 15,1 0 0-15,1 4-3 16,-1 0-1-16,4-1-3 16,-4 2-2-16,3 3-9 15,1-1-24-15,0 0 9 0,1 0 12 16,1 1 7-16,-2 1 9 16,-2-2 1-16,4 0 2 15,-4 2 4-15,0 0 8 16,-2 0 6-16,0 0-2 15,2 5-3-15,-2 2-8 0,2 3-3 16,-1 0-2-16,3 4 1 16,0 1 0-16,1-1 0 15,1 2 14-15,1 4-12 16,2-1-1-16,-2 3 0 16,2 1-1-16,0 0-1 15,2 0 0-15,5-5-2 0,0 0 0 16,6-6 0-16,-3-1 0 15,4-5 0-15,3-4-6 16,-1-2 7-16,2 0 3 16,-4-4 2-16,3-7-7 0,-7 0 9 15,0-3-2-15,-2-4 9 16,-2 0 8-16,-5-6 0 16,-1 0 0-16,0-1-1 15,-1 0 0-15,-12 2-6 16,-1 5-7-16,-6 2-8 15,-3 5-3-15,-4 8 1 0,-2 3-10 16,-2 11-17-16,-1 17-18 16,0 12-53-16,-2 6-81 15</inkml:trace>
  <inkml:trace contextRef="#ctx0" brushRef="#br0" timeOffset="8749.3206">14753 4516 221 0,'-20'0'15'16,"2"0"41"-16,5 2-14 16,4-2-7-16,6 0-14 15,0 0-12-15,3 0-6 16,0 0-9-16,3 0-10 0,6 0 13 16,2-2 3-16,3 2 3 15,-1 0-3-15,1 0 0 16,3 2-2-16,0-1 3 15,3-1-1-15,6 0 0 16,1 0-9-16,8 0 9 0,5 0 4 16,2-3-3-16,5-4-3 15,0 1 5-15,2 1-4 16,-5 0 1-16,0-2 0 16,-3-2-5-16,-4 1 8 15,3 0 0-15,-6 0 6 0,0 2 0 16,-5-2-2-16,-2 3-2 15,-6 0-2-15,1 3-3 16,-5 0 0-16,-4 2-2 16,1 0-16-16,-2-2-2 15,-2-2-14-15,3 1 27 16,-1-4-15-16,1 0-16 0,0 0-14 16,-1-4-7-16,-3 2 20 15,-3-2-51-15</inkml:trace>
  <inkml:trace contextRef="#ctx0" brushRef="#br0" timeOffset="9124.3055">15640 4341 9 0,'0'-7'59'0,"-9"0"-10"16,-2 1-16-16,1 1 1 0,-2 0 8 16,2 0 13-16,-1-1-20 15,0 1-8-15,2-1-10 16,2 1-7-16,0 2-3 16,-4-1 4-16,4 1-5 15,0 1-1-15,2-1 2 0,0 3-2 16,0 0 5-16,3-1 17 15,2 1-16-15,0 0-8 16,0 0-3-16,0 0-2 16,0 0 2-16,0 0-3 15,0 0 3-15,0 0-2 16,0 0-2-16,0 0-2 0,2 4 2 16,6 5 5-16,1-1 0 15,-1 3-1-15,4-2 0 16,0 0 0-16,-2 0 0 15,0-4 0-15,-1-1-1 0,-4-3 1 16,0 1 2-16,-3 0 1 16,0-2 1-16,-2 0 5 15,0 0 4-15,0 0 0 16,0 4-6-16,1 7-5 16,-1 6-4-16,0 21 2 0,0 20-3 15,-14 21-24-15,-20 20-52 16</inkml:trace>
  <inkml:trace contextRef="#ctx0" brushRef="#br0" timeOffset="13936.4503">15421 6043 354 0,'-2'-12'-16'0,"-4"-6"29"16,3 3 2-16,-1 3-1 15,1 1-8-15,-1 2 4 16,-1 0-8-16,0 2 2 16,-3 3-3-16,-1-3-2 0,-3 6 0 15,-5 1-4-15,-3 0-12 16,-11 7-2-16,-4 5 6 16,-2 8 8-16,-1-1 3 15,-1 6 2-15,3 2 0 16,3 6 0-16,2 1 0 15,5 1 0-15,3 3-1 16,4 2 0-16,5 2-2 0,6 0 2 16,1 2-1-16,6 0 1 15,1 2 0-15,5-3 1 16,8 0-2-16,4-4-1 16,4 0 1-16,2-3 2 0,1-3 2 15,-2-2 0-15,-2-1 1 16,-3 1-3-16,-6 1 0 15,-6 1 0-15,-5 3 0 16,0-4 1-16,-11 4-1 16,-7-4-1-16,2-1 3 15,-4-6 0-15,0-6-1 0,6-1 0 16,-1-4 3-16,5-2-1 16,1 0-2-16,-1-4-1 15,4 1 1-15,-1-1-1 16,1-1 0-16,1-2 0 0,2 0 0 15,-2-1-3-15,2 1-6 16,3-3 1-16,-2 1 6 16,2-1-1-16,0 2 2 15,0 1-1-15,0 0 1 16,0 5-2-16,2-2 0 16,1 5 0-16,2 3 7 0,-4 5-3 15,-1 3-2-15,0 4 1 16,0 4 0-16,-9 4 0 15,0 5 0-15,-3 2 0 16,-3 1 1-16,3 3-1 16,-1 1 1-16,4 2-1 0,0-2 0 15,4 0 0-15,1-3 0 16,2-2 1-16,2 0 1 16,0-4 3-16,6-6 8 15,4 0-6-15,3-3 3 0,3-4-3 16,2-5-6-16,5-4 0 15,1-3-1-15,8-4 0 16,2-2 3-16,4-1-19 16,2-5-27-16,-8-2-47 15</inkml:trace>
  <inkml:trace contextRef="#ctx0" brushRef="#br0" timeOffset="18936.0961">13463 7589 248 0,'0'-3'25'0,"-1"-2"-13"16,1 1 1-16,0 2-6 16,0 2-3-16,0-1 1 15,0 1-2-15,0 0-3 16,0 0-1-16,8 0-10 15,9 0-1-15,7 0 17 16,3 0-6-16,7-6 6 0,5 2-1 16,4-1 5-16,2-2-1 15,-1 2 0-15,4 3-3 16,-2-2-1-16,-3 2-2 16,2 1 1-16,-3-1-2 15,2 0 1-15,1-1 3 16,-2-1 1-16,4-1-1 0,-2 1 3 15,1-1 1-15,-2-1-2 16,-3 5-4-16,-7-3-2 16,-4 4 3-16,-6 0-4 15,-8 0 1-15,-3 0-4 16,-8 0-2-16,-2 5-10 0,1-1 2 16,-4-1 0-16,0 3-7 15,-9-1 2-15,-6-1 10 16,-7 3-6-16,-7 0-24 15,-5-1-2-15,-5 1 19 16,0-2 15-16,0 2 7 0,2-1 0 16,-4-1 3-16,4 2 0 15,-1 2 1-15,3 2-5 16,1-4 0-16,1 4 0 16,5-1 0-16,4-5-6 0,2 1-1 15,8-3-4-15,3-1 7 16,7-2 5-16,4 0 5 15,0 0 1-15,15 0-17 16,6-4 1-16,8 3 11 16,3-1-10-16,8-3-15 15</inkml:trace>
  <inkml:trace contextRef="#ctx0" brushRef="#br0" timeOffset="28513.5358">11821 15425 391 0,'0'-34'16'0,"0"-1"1"16,0 4-11-16,0 5 2 0,-4 6-5 16,1 0-1-16,-5 2 0 15,3 4 1-15,-4 0-1 16,2 3-1-16,-4-2 1 15,-3 5 0-15,-3-1-2 16,-2 0 1-16,-5 4-11 0,-5 5 4 16,-6 0 5-16,-4 1-1 15,-3 14-2-15,-5 0 3 16,-2 7 1-16,-1 3 0 16,4 2-1-16,-3 3 1 15,3 4-1-15,-2 2 1 16,6 5 1-16,-4 2-2 0,2 3 1 15,-1 2-1-15,3 2 2 16,1 0-2-16,2 3 1 16,3-1-2-16,0 2 1 15,3 1 0-15,3 1 0 0,3-5 1 16,4 3 0-16,3-1-1 16,4-4 0-16,2 2 1 15,5-1-1-15,-1-2 1 16,7-3-1-16,-1-2 0 15,4-4 0-15,0-2-1 16,0-3 1-16,6 0 1 0,3 0-2 16,3-2 1-16,2 0 1 15,5 0 0-15,1-2-3 16,1 3 6-16,6-5-6 16,1 1 3-16,5 3 0 15,1-4 0-15,3 1 1 0,0-2-1 16,4-4 0-16,3 0-4 15,2-1 0-15,1-5 10 16,3 0-5-16,2-5-6 16,4-3 6-16,3 0-1 15,1-4-3-15,6-2 10 16,0 0-5-16,2-3-5 0,0 0 4 16,3 0-2-16,2 0-3 15,-1-3 8-15,0-4-4 16,3 4-1-16,0-2 0 15,3 0 4-15,1-1-3 16,1-1-2-16,0 0 2 0,-2 0-1 16,0-1 2-16,-5-1-1 15,1-1 1-15,-6 2-1 16,-1 0 1-16,-3-1-1 16,-1 1 1-16,-2 0-1 15,-1-1 2-15,-3 3 1 0,1-1 3 16,-2 0-2-16,-2 2 0 15,1 0 4-15,0 1-6 16,1-2-2-16,2 1 1 16,-2 2-1-16,4-3 0 15,1 1 0-15,-2 0 0 0,1-3-15 16,-1 1 21-16,2 2-6 16,-3-1 0-16,1 0 1 15,-2-2-1-15,3-1-2 16,-4 0 1-16,-3-3-8 15,1 1 9-15,-3-3 1 0,-5-1-1 16,1 0-2-16,-4-3 5 16,-2-2-1-16,-3-1-1 15,-4-1 0-15,-2-3 2 16,-3 2 0-16,-5-2 2 16,-3 2-2-16,-5-4 4 15,-2 2-1-15,-1 0 3 0,-4-1-1 16,-2-2 2-16,-2-4 0 15,-1 0-3-15,0-1-4 16,-2-6 0-16,-2-1-2 16,0-1-1-16,0 4 2 0,0-4-1 15,0 2 0-15,0-3-1 16,-8 6-1-16,1-4-1 16,-5 2 1-16,-3 1 0 15,-1 2-3-15,-2-1 7 16,-6-1-8-16,-2 2 4 15,-3-2-6-15,-6-6-26 0,-2 2 35 16,-4-3-4-16,-6-1-2 16,-1-2-2-16,-6 5 0 15,-4 2 2-15,-5 6-8 16,-3 4 8-16,-5 5-4 16,-5 5 3-16,-1 3-6 0,-8 4 7 15,-1 3 0-15,-6 0-3 16,-1 3 8-16,-7 4-2 15,3-1 1-15,-6 4 0 16,2 0 0-16,-1 0-4 16,-2 0 5-16,2 6 0 0,-6 2-1 15,2 3 0-15,2 0 0 16,-1 0 1-16,2 3-1 16,2-2 0-16,3 2 0 15,-2-1 0-15,3 1 1 16,2 1-1-16,5-1 1 15,1 2 1-15,2 0 0 0,2 2 1 16,2-2 0-16,0 4 1 16,3-2-2-16,0 1 2 15,2 1-1-15,4 1-2 16,-1 1 0-16,0 2 0 16,4 2-2-16,-2 4 1 0,-3 8-1 15,-5 7-25-15,-7 10-76 16,-3 3-43-16</inkml:trace>
  <inkml:trace contextRef="#ctx0" brushRef="#br0" timeOffset="38091.0075">15435 17922 210 0,'5'0'36'16,"1"0"-28"-16,-2-7-7 0,1 3-5 16,0 3 1-16,-3-1 0 15,2-1 2-15,-3 3-3 16,1-2 1-16,0 0-3 15,0 0 2-15,-2 1 1 16,1 1 3-16,2-3-1 16,0 1 1-16,-1 1 1 0,-2-1 3 15,2 0 13-15,-2 1 17 16,2 1-6-16,-2-2-5 16,1 2-8-16,-1 0-4 15,0 0-4-15,0-2-4 16,0 2 0-16,2-2 0 0,2 2-1 15,1-3-2-15,2 1 0 16,6 0 2-16,-3-2 4 16,7 1 4-16,0-1-1 15,3 1-1-15,1-1 3 0,3 1-5 16,0 1 4-16,4-1 0 16,1-3-3-16,0 4 0 15,5-1-3-15,-2-1-2 16,4 2 3-16,2 2-5 15,5 0-2-15,-2 0 5 16,6 0-4-16,1 0 2 0,3 0 0 16,-1 0-3-16,2 2 2 15,4 0-2-15,0-2 3 16,1 0 1-16,4 0-2 16,2 0 1-16,0-4-2 15,1 1 2-15,3-1 0 0,-3 3-1 16,2-3 0-16,5 2 0 15,-1-2-5-15,0 1 6 16,0-1 3-16,4 1-4 16,-3-1-1-16,2 1 1 15,2 1 1-15,-2-2-1 0,-1 1 0 16,2-1 0-16,-3 1-4 16,2 1 6-16,-2 0-2 15,-1 0 1-15,1 1-1 16,0-5 0-16,1 4 0 15,2-3-2-15,-1 1-3 16,-1 1 11-16,2-1-6 0,-3 3 0 16,-3-3 0-16,1 2 0 15,-2 1 1-15,-1-2-1 16,-1 2-1-16,-3 1 1 16,1-2 1-16,-2 2-1 0,2-2-1 15,-4 0 2-15,1 1-1 16,-3 1 1-16,-1-4-1 15,-3 2 0-15,-2 1 0 16,-4-3 0-16,3 2 2 16,-5 1-2-16,-4 1 0 15,0 0 0-15,-1 1-2 0,-2-1 2 16,-6 0-1-16,-1 2 2 16,-1-1-1-16,-6-1 0 15,-2 3 0-15,-2-3 0 16,-4 1 0-16,1-1 0 15,-2 0 0-15,-3 2 0 0,-2-2 0 16,0 2-2-16,-1 0 1 16,-3 5-4-16,0-2-23 15,-5 2-14-15,-1-1-30 16,-8-6-86-16</inkml:trace>
  <inkml:trace contextRef="#ctx0" brushRef="#br0" timeOffset="39262.762">15433 17945 168 0,'-15'0'25'0,"1"-7"-13"16,4 0-6-16,3 4 18 15,-1-3-13-15,3 3 4 16,3-1 5-16,0 0 5 16,1 1-4-16,1 3-7 0,0-2-5 15,0 1-6-15,1-3-2 16,6 2-11-16,5 2 10 15,0-1 5-15,5 1-4 16,0 0-1-16,3 0 4 16,2 0-3-16,2 5 2 0,3-2-2 15,4 2 0-15,1 1-3 16,2-1 3-16,0 1 1 16,3 1 0-16,0-2-1 15,1 0 1-15,1 3 0 0,1-3 0 16,1-2 0-16,5 3 2 15,0-3 0-15,5-1 0 16,0 2-2-16,3 1-1 16,4-1 0-16,1-2-1 15,2-1 1-15,0 3-1 16,2-4 1-16,3 1 0 0,1-1-2 16,-1 0 1-16,3 0 1 15,2 0-1-15,1 0 2 16,0-3 1-16,3-2 4 15,-3 1 2-15,0 1-3 16,2-1-2-16,-1 0-4 0,-1 3 4 16,3-3-4-16,-1 2 1 15,3 0-1-15,-1 1-3 16,-3-1-3-16,1 0-7 16,0-1 10-16,-4 1-3 15,1-2 6-15,-2 0 1 0,1 1-1 16,1 0 1-16,-1-1-2 15,3 1 0-15,-4-5 3 16,3 3-2-16,-3-2 1 16,-1 0 1-16,-4-3-1 15,-1 2 2-15,-3 3 4 16,-3-2 1-16,-1-1-4 0,-5 3-2 16,4 0-1-16,-5-1 1 15,-2 3-5-15,-2-3 6 16,-2 3-1-16,0-1-2 15,-2-3 0-15,-2 4-1 16,-3-5 2-16,-2 1-1 0,-3 0 1 16,-6 0-1-16,0 0 1 15,-4 0 0-15,-7 1 3 16,-2 2-2-16,-2 3-1 16,-6-1-1-16,1 2 0 15,-2 0-10-15,-4 3-45 0,-4 3-11 16,-12-6-59-16</inkml:trace>
  <inkml:trace contextRef="#ctx0" brushRef="#br0" timeOffset="42996.8583">19487 17828 250 0,'-12'0'113'0,"9"-9"-69"0,-3 0-22 16,1 0-3-16,3 2 3 15,1 0-6-15,1 0-5 16,-2 3 1-16,0 1-9 16,2-1-2-16,0 2-1 15,0 2-2-15,0 0-14 16,0 0-10-16,0 0-2 0,0 0-1 16,4 0 1-16,3 0 29 15,3 0-8-15,5 0 15 16,1 3-10-16,4 0 10 15,3 0-8-15,-2 1 1 16,3-3 0-16,1-1-3 0,2 0 1 16,4 0-1-16,-2 0 1 15,1-1 2-15,1-6-1 16,1 1-10-16,0-3 23 16,0 0-12-16,2-2 2 0,2-1 7 15,0 2 2-15,1-5-10 16,-3 1 3-16,0 0-1 15,1-1-2-15,-2 3-2 16,1-1 5-16,-5-1-3 16,3 0-2-16,-3 3 1 15,-4-3 1-15,-3 1-2 0,-1 1 1 16,-3-1 2-16,-2 1 3 16,-1 1-1-16,-5 1-1 15,1-1-2-15,-2 3 1 16,-2-6-2-16,-4 5 2 15,3 1 0-15,-5-3 4 0,-1 0-1 16,0 3 0-16,0-7-2 16,0 5 1-16,0-3 0 15,0-1-3-15,-3-1 1 16,-2 3-3-16,0-2 2 16,-2 0 2-16,-1 0-2 0,1 1-1 15,0-2 0-15,-2 1 0 16,-2 2 0-16,4-1-1 15,-6-1 0-15,2 1-1 16,-3 1-6-16,1 0-7 16,1-1 9-16,-4 1 2 15,0-1 4-15,2-1-3 0,-6 1 1 16,-1 1-3-16,2 1 2 16,1 0-1-16,-6 0 0 15,2 3-2-15,-4-1 1 16,-1 0 3-16,0-2 1 15,-1 3 2-15,-3 0-2 0,0-1 1 16,1 0-1-16,-2 0 0 16,-1-3 0-16,-2 3 0 15,-1-3-7-15,-3 1-16 16,4-2 26-16,-5 1-2 0,1 3 0 16,-3-2-1-16,1 2 1 15,-6-2-1-15,4 5 0 16,-4-2 0-16,-1 4 0 15,-1-2 0-15,2 0 0 16,-2 2 1-16,1-1-1 16,-3 2 0-16,5-3 0 15,-6 1 0-15,3 0-1 0,-1-1 3 16,-1 3-2-16,-1-1 0 16,1 1-1-16,-7 3 1 15,0 0 0-15,-3 0 0 16,-3 0 0-16,1 0 0 15,-2 1-1-15,-4 1 1 0,3-2 1 16,-2 2-1-16,-2-2 0 16,1 2 0-16,-4-2 0 15,0 0 0-15,-5 1 0 16,0-1 0-16,-2 2 0 0,-3-2 0 16,3 2 0-16,-3 0 0 15,-1-2 0-15,3 2-1 16,-2-2 2-16,-6 2-1 15,0-2 0-15,0 1 0 16,-5 1 0-16,3 0 0 16,-4-1-1-16,1 1 2 0,-1 2-2 15,-2-4 0-15,2 0-5 16,-2 2-3-16,4-2 3 16,1 0 0-16,3 0-4 15,0-2 3-15,1 2 4 16,2 0 1-16,-1 0 2 0,0-4 1 15,1 1 0-15,1 1 1 16,2 0-1-16,0-1 0 16,0 1 0-16,3 0-1 15,0 0 1-15,-1 0-1 0,1 2 0 16,2-1 1-16,0 1-1 16,0 0 0-16,3 0 7 15,-1 0-6-15,3 0 0 16,-3 0 2-16,1 3-2 15,3 3-1-15,-4-1-1 0,1 2 2 16,1 0-1 0,3 2 0-16,-3 0 0 0,0 2 0 15,3-1 1-15,-1 5-1 16,3-1 0-16,-1 1-1 16,4-2 1-16,0 2 0 15,1-1 0-15,3-1 0 16,-4 5 1-16,3-4-2 0,5 0 2 15,2 4-2-15,0-2 0 16,0 4 2-16,4-1-1 16,6 1-4-16,0-1 1 15,2 3-13-15,5-5 2 0,3 4 13 16,-1-2-10-16,7 2-6 16,1 1 23-16,5-1-6 15,0 4 1-15,6 0-2 16,4 3 3-16,2 3-6 15,7-1-8-15,0-1 5 16,5 2-1-16,0-5-4 0,7 0 1 16,6-1 6-16,4-1 5 15,3-1-4-15,4 0-2 16,3-4 11-16,5 1-7 16,2-2 4-16,4-4 2 15,5 1 9-15,2-3-6 16,3-3 3-16,4 0-1 0,2-1-5 15,7 0 0-15,-3-1-1 16,5-2 2-16,0 1-1 16,3-1 0-16,0 1 0 15,0-1-3-15,5 2-1 0,1-2 1 16,1 3-1-16,1-1 1 16,1-2-1-16,3 0-1 15,-1 3 1-15,0-1 0 16,-2-4 1-16,1 2 0 15,3 1-1-15,-2-1 0 16,2 1 0-16,2-3-1 0,-1 4 2 16,1 1-2-16,1-1 3 15,-4 1-3-15,0-1 2 16,0 1-1-16,-2-3 0 16,-1 2 2-16,5-4-2 15,-4 3 1-15,2-2-1 0,-1 1 1 16,2-2 0-16,-4 1-1 15,3-2 1-15,-3-2-1 16,1 2 0-16,-3-2 1 16,-3 0-1-16,0 0 1 0,-1 0 0 15,-5 0 6-15,-3 0 0 16,0 0-5-16,-1 0-2 16,-6 1-2-16,-5 7-21 15,-5-3-47-15,-12-3-114 16</inkml:trace>
  <inkml:trace contextRef="#ctx0" brushRef="#br0" timeOffset="45199.8603">19192 17054 303 0,'0'-6'6'0,"0"-2"15"16,-4-3-7-16,2 2 0 0,1 6-3 15,-3-3 0-15,4 0-3 16,0 3-7-16,-2-1 1 16,2 1-3-16,0 1 2 15,-1-1 0-15,1-1 1 16,-2 1 0-16,2 1 0 0,-2-4 8 15,2 3 0-15,-1-4-1 16,-2 1 1-16,1 3-1 16,2-3 0-16,-2 4-2 15,2 1-1-15,0 1-4 16,0 0-3-16,0 0-3 16,0 3-2-16,0 8 7 0,0 5-2 15,2 5 2-15,0 4-1 16,2 6 2-16,0 1-4 15,-1 2 1-15,2 4 1 16,-1-1 0-16,-1 8 1 16,3-1-2-16,-2 6 1 15,1 3 0-15,0 2 0 16,-1 1 1-16,-1-5-2 0,3-2 2 16,-3-6-1-16,3-6 0 15,0-7-1-15,0-1 1 16,3-6-3-16,-2-5 4 15,5-2-2-15,-6-4-3 0,1-5-7 16,0 0-12-16,-6-4-4 16,-1-3-14-16,0-8 4 15,-15-15-80-15</inkml:trace>
  <inkml:trace contextRef="#ctx0" brushRef="#br0" timeOffset="46293.5016">19052 17125 304 0,'-3'-10'17'16,"-2"-3"6"-16,2 2-9 16,1 4 3-16,2 0-2 15,-2 0-9-15,2 2-4 0,0-1-1 16,0-1-1-16,0-2 2 16,2 2 1-16,3-4-6 15,8 3 8-15,1-4 2 16,5 2 0-16,4-2-2 15,3-1-1-15,9-1-2 16,1-1 0-16,8 3 2 16,5-2-1-16,1 1-2 0,2-1-1 15,2 1 0-15,-4 1 0 16,3 1 0-16,-6-1 0 16,-3-1 1-16,0 4-1 15,-7 0 0-15,3-1 0 16,-5 2 0-16,3 0 2 0,-3 0-2 15,1 1-1-15,-4 2 2 16,-3-2 0-16,-2 2 0 16,-6-1-2-16,-5 4 2 15,-4-1 0-15,0 3 2 0,-5 0 4 16,1 0-4-16,-1 0-3 16,0 0 0-16,-1 1-2 15,1 7 3-15,0 2-1 16,0 3 0-16,3 3-1 15,0 0 0-15,-3 7 2 16,7 2-2-16,-4 0 3 0,-1 6-3 16,0-3 5-16,2 4-4 15,-3 0 0-15,2 1 0 16,-1 1 0-16,0-1 0 16,2-1 0-16,-4-2 0 15,2-2 0-15,1-1 1 16,0-4-2-16,-3-4 1 0,0-1 1 15,0 2-1-15,-1-6 0 16,-1 2 0-16,0-3 1 16,-1 1-2-16,-1-2 1 15,2 1 0-15,-1-1 0 0,-2 1 0 16,2-3 0-16,-4 5-1 16,2-4-1-16,-2 3 2 15,0-4-1-15,0 2 0 16,-2 3 1-16,-6-3-2 15,-2-1 1-15,-3 1-4 16,-1 0 3-16,-4 1 0 0,-4 0-1 16,-1-1 2-16,-3 3 1 15,-1-1-8-15,-3 1 8 16,-2 3-10-16,-4 0-2 16,0 2 6-16,-1 0 3 15,-5 3-4-15,2-1 1 0,1-3 4 16,2 1 3-16,-4-2-2 15,7-3 1-15,-1 0 1 16,4-3-2-16,2-1 4 16,1-6 0-16,1 0 8 0,2-1 2 15,2-2-4-15,-3 0 2 16,1-1 0-16,1 2-4 16,0-2-4-16,-3 3-2 15,-2 1-1-15,-1 2 0 16,-4 6-1-16,-8 1-16 15,-4 2-24-15,-9 0-60 16,-6-4-199-16</inkml:trace>
  <inkml:trace contextRef="#ctx0" brushRef="#br0" timeOffset="51402.5136">19005 16985 101 0,'0'0'48'16,"-2"0"-28"-16,2 0 2 15,-2-2 0-15,2 0 5 16,0 0-12-16,0 0 11 16,0 0-23-16,0-1-2 0,2-1-1 15,3 1 5-15,5-3 0 16,2 3 9-16,0-3 2 15,3 1-5-15,3 0-6 16,-2 1-2-16,0-1-1 0,1-1-1 16,-3-1 1-16,0 2 4 15,0 0-2-15,-1-3 2 16,1 1 0-16,0-1 0 16,-2 0-1-16,0 1 2 15,1 0-3-15,-3 0 0 0,5 0 1 16,-4-1 0-16,-1 2-3 15,5-2 0-15,-4 1 1 16,0 0 1-16,-1-2-2 16,3 0 2-16,-4 2 2 15,2-4-2-15,-1 1 2 16,1 0-3-16,-2 0-1 0,2 1 0 16,-2 0-1-16,2 0 1 15,-4 0-1-15,1 0 3 16,4 1-1-16,-4-1-1 15,1-1 0-15,4 0-1 0,-2 1 0 16,-3-3-1-16,6-1 1 16,-6 2-1-16,5-2 0 15,-4 3 1-15,0-3-1 16,-1 3 0-16,0-1 0 16,-1-1 1-16,2 1-1 15,2-2 0-15,0 1 0 0,3-1 0 16,2 1 0-16,2-1-1 15,-2 1 1-15,3-1-1 16,-2-1 0-16,3 3 0 16,-1-1-4-16,2-2 2 15,-1 0 1-15,0-1-1 16,4-2-1-16,0-1 3 0,-2-2 1 16,2 3 1-16,-1-3-1 15,1 2 0-15,0-2 1 16,-4 6-1-16,2-4-1 15,-2 2 2-15,0 0-2 0,-2 1 2 16,-1 0-1-16,0 0 1 16,1 1-1-16,0-3 0 15,2 4 1-15,0-1-2 16,1-1 2-16,-1 1-2 16,0-1 1-16,-3 3 0 0,0 1-1 15,-3 1 2-15,1 1-1 16,-1-2-1-16,0 1 2 15,2-2 0-15,-4 2 0 16,3 0-1-16,-4-1-1 16,0 2 1-16,0-2 0 15,-1 0 0-15,0-1 0 16,-2 2 1-16,3-3-2 0,-3 0 1 16,2 1 1-16,-1 0-2 15,-1 1 1-15,0-4 1 16,-1 5 0-16,-1-4-2 0,-1-1 1 15,0 1 1-15,-2 0-1 16,2-1-1-16,-2 3 0 16,1-1 4-16,-2 3-2 15,1-1-1-15,-1 0 0 16,0 1-2-16,-2-3 2 16,1-1-1-16,3 1 0 0,-2-1 1 15,-2 0-1-15,1-3 2 16,1 5-1-16,-2-1 0 15,0 1 0-15,0 5-5 16,0-2 3-16,0 2 1 0,0-2 0 16,0 2 1-1,-3 0-1-15,-1 0 1 0,-1 0 2 16,0-3-2-16,-2 4 1 16,0-2 2-16,1 1-1 15,-3 0 7-15,0 2-3 16,-1-2-3-16,4 1-1 0,-3 2 1 15,0-1-2-15,-1 4-1 16,4-1 1-16,-1 0-1 16,-2 0-1-16,-3 2 2 15,4 0-1-15,-3 2-1 16,-4 7 0-16,0 0 0 0,-5 1-4 16,-4 3-2-16,1 0 2 15,0-1 3-15,-1 0 2 16,1-1 0-16,1 0 1 15,3 1 1-15,-3 3-3 16,2-3 1-16,1 6-2 0,-3-2 1 16,-2 3 1-16,3 1-2 15,-2 0-9-15,-1 2-4 16,-1-3 0-16,0 2-1 16,-3 1 4-16,-3-2 5 15,1 1 2-15,-1-4 3 0,-1 3 2 16,1-4 1-16,3 1 0 15,1-3 2-15,5-2-1 16,2 1 0-16,4-1 0 16,1 1-1-16,1 1 0 15,-1 0 0-15,1 0-1 16,-4 2-1-16,-1 1 1 0,-1 0-2 16,-6-2 0-16,1 0-1 15,3-1 2-15,-2-5 1 16,2 3 1-16,1-5-1 15,5-1 1-15,-3 2 2 16,5 0-2-16,0-2 2 0,1 0 3 16,1 4-3-16,-1-2 0 15,3 3-3-15,-3 4 0 16,0 0 0-16,1 0 1 16,-1 2-1-16,1-2 0 15,-3 1 0-15,1 1 0 0,-3-2 0 16,3 5 0-16,-4-3 0 15,2 3 0-15,2-3 0 16,0 2 0-16,3-1 0 16,0 2 0-16,2-2-1 15,2 0 1-15,-1 1 0 16,3-1 1-16,-2 0-1 0,0-1 0 16,4 1-1-16,-1-1 1 15,2 0 1-15,1-2-2 16,1 0 2-16,0 1-1 15,0 1 0-15,0 0 0 0,3 1 0 16,6-3 1-16,3 0-2 16,3 2 0-16,0-1 3 15,0-2-1-15,3 1 2 16,0-3-3-16,2-2-3 16,1-2 3-16,6 0-2 15,4-4 0-15,11-4-2 0,6 0-13 16,2-2-18-16,2-12-78 15,2-4-69-15</inkml:trace>
  <inkml:trace contextRef="#ctx0" brushRef="#br0" timeOffset="52324.3184">17522 17848 293 0,'2'-2'-5'0,"-1"-4"23"0,-1-1-5 16,0 2 3-16,0 3-8 16,0 0-2-16,0 2-1 15,0-1-4-15,0 1-2 16,0-3-15-16,0 3-7 0,0 0-8 16,0 0 17-16,0 0 5 15,0 0 9-15,4-3-3 16,1-1 13-16,5 1 4 15,2-6 1-15,5 2-1 16,2-6-5-16,2 1 1 16,3-2-2-16,5 0 1 0,-5-3-3 15,5 1 2-15,0 0 5 16,0 0 2-16,3-2 0 16,-3 2-3-16,3 2-3 15,-3 0-5-15,-2 1-1 16,-2 3-2-16,-5 3-1 0,-4-1 1 15,-1 5 1-15,-8 0-4 16,-2 3 1-16,0 0-3 16,-3 6-12-16,-2 9-17 15,-2 2-3-15,-14-1-61 16</inkml:trace>
  <inkml:trace contextRef="#ctx0" brushRef="#br0" timeOffset="53730.4667">15755 17903 138 0,'5'-15'4'0,"4"5"-14"0,-2-5-31 16,-2 1-27-16</inkml:trace>
  <inkml:trace contextRef="#ctx0" brushRef="#br0" timeOffset="53777.3365">15795 17808 26 0,'0'-14'55'0,"0"0"-46"15,-4 1-58-15</inkml:trace>
  <inkml:trace contextRef="#ctx0" brushRef="#br0" timeOffset="54246.0791">15446 17831 301 0,'-4'6'14'0,"-10"-3"-3"15,5-3-13-15,3 3 2 16,-3 0 0-16,3 0 0 16,-1 1 2-16,0-2 3 15,2-1 7-15,0 1 0 0,3-2 1 16,0 2-3-16,2-1-7 16,0 1-3-16,0 0-5 15,4 0 7-15,1 1-2 16,5 1-2-16,0-2 3 15,4-2 1-15,3 0 1 0,3 0 4 16,7-9 1-16,5-3 4 16,4-3-7-16,8-2 2 15,5-3 1-15,7-5 4 16,4 0-4-16,2-2-2 16,3-1-2-16,-1 0-3 0,-1 2 1 15,0 1-2-15,-4 2 0 16,-4 1 1-16,-8 3 0 15,-4 2-1-15,-8 3 3 16,-9 4 1-16,-4 4 4 16,-9-3-5-16,-4 8 3 15,-4 1 1-15,0 0-2 0,1 0-8 16,1 0 1-16,2 10 2 16,3 1-21-16,1-2-13 15,-11-5-53-15,-2-4-266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6:16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14651 5286 311 0,'0'-12'12'0,"0"1"33"16,0 2-20-16,0 3 2 0,0 2-18 15,5 0-9-15,2 2 0 16,3 0 1-16,4 2 1 15,1 0-2-15,0 0 0 16,-1 0 0-16,3 8 0 16,0-3 0-16,5 2 0 0,-2 0 0 15,4 1 0-15,0 0 1 16,-2-1-1-16,5 1 0 16,-2 0 0-16,0 0 1 15,6 0-2-15,-3 0 2 16,7 1 1-16,2-1-4 15,1-1-1-15,3-1 3 0,4-1 0 16,0-1 3-16,0-2-4 16,3-1 4-16,1-1-2 15,-1 0 7-15,2-1-1 16,3 1 0-16,-2-2-3 0,3-3-1 16,2 1 0-16,0 1-1 15,2 0-2-15,-3 1 1 16,2 2-1-16,1-2 1 15,-3 2-1-15,3 0 0 16,-6 0 0-16,0 0 0 0,-3 0 0 16,-5 0 1-1,-4 0-1-15,0 0 0 0,-1 0-3 16,-2 0 2-16,2 0 4 16,-2 0-2-16,1 0 1 15,-2 0-4-15,-1 0 4 16,4-3-2-16,2 0 0 15,0-1 1-15,1-1-1 0,-1 0 0 16,1-3 0-16,0 1 0 16,-3 0 0-16,-1 1 0 15,-7 0 1-15,1-1-2 16,-3 1 1-16,-2 1 0 0,0 2 1 16,5-1-1-16,-3 0 0 15,3 1 0-15,0-1 0 16,-1 0 0-16,-1-2 0 15,1-2 0-15,-4 2 0 16,-2 0 0-16,-4 3 0 0,-2-3 1 16,-6 0-1-16,2 3 0 15,-6-1 1-15,1 3-1 16,-3 0-1-16,1 1 0 16,1 0 0-16,1 0-18 15,0 4-9-15,-3 0-46 16,-3-4-76-16</inkml:trace>
  <inkml:trace contextRef="#ctx0" brushRef="#br0" timeOffset="8608.7582">11817 8344 257 0,'-2'0'41'0,"1"-4"7"16,-1-1-16-16,2 1-14 15,0 0-8-15,0 3-9 16,0-3 0-16,0 3-1 16,2-3 0-16,3 1 3 0,0-1-2 15,4 1 0-15,4-1-1 16,6-2-2-16,6-1 5 15,9-1-1-15,8-5-5 16,6 1 5-16,3-3-3 0,-1 3 5 16,-1-1-3-16,-5 3-1 15,1-1 0-15,-7 4 1 16,-4 0-2-16,-4 1 1 16,-4 2 1-16,-6 3-1 15,-5-1-4-15,-3 2-5 16,-5 0-2-16,-5 0 4 0,-2 0-13 15,-2 7-17-15,-13 2 5 16,-4 2-11-16,-5 3-31 16,-6 2 39-16,-3 0 27 15,-1 0 9-15,2 2 4 16,-2-2 14-16,-1 2-7 16,-2 1-9-16,-4 1-2 0,1-2 0 15,0-4-1-15,6 1-1 16,4-7 0-16,9-3 4 15,8-5 15-15,9 0 22 16,4-3 11-16,9-9-13 0,13-5-22 16,12-2-9-16,11-6-3 15,10-1 3-15,12 1-1 16,7 0-1-16,9 1-4 16,-2 5-3-16,-3 1-58 15,-8 2-145-15</inkml:trace>
  <inkml:trace contextRef="#ctx0" brushRef="#br0" timeOffset="11499.188">17503 8201 276 0,'31'-29'3'0,"0"3"18"16,1-3-10-16,3 2-1 15,-3 1 0-15,-4 2-5 16,-6 5-1-16,0 1-3 16,-10 5-1-16,-1 5-2 15,-9 6-7-15,-2 2-9 0,-11 6-75 16,-12 11 82-16,-4 5 5 15,-5 1 0-15,-1-2 8 16,6-1 4-16,7-5 30 16,8-4-6-16,7-5 5 15,0-5-10-15,5-1-8 0,0 0 14 16,12-12 14-16,15-12-6 16,12-9-31-16,22-12-1 15,16-6-6-15,14-6-8 16,3-7-79-16,-8-1-134 15</inkml:trace>
  <inkml:trace contextRef="#ctx0" brushRef="#br0" timeOffset="14858.3003">6837 9500 275 0,'0'-7'10'15,"-5"-3"12"-15,0-1 2 16,2 3-8-16,3 1-7 15,-3 0-6-15,3 0-1 16,0-2 0-16,6 0-4 0,6-3 2 16,7-3 5-16,3-1-5 15,9-3-1-15,1-5 0 16,5-1-12-16,-2 1 13 16,-1-2-6-16,0 1 1 15,-5 2 6-15,-3 0-1 16,-3 2-2-16,-5 1 6 15,-5 6-2-15,-5 1 1 16,-2 6-1-16,-6 3 1 0,0 4-5 16,-6 0 2-16,-5 6-23 15,-1 5 4-15,0 3 10 16,-7 2 10-16,4 5 0 0,-5 3-1 16,-6 2 0-16,1 3 0 15,0-1 1-15,5-1 0 16,4-3 8-16,7-3 5 15,6-7-6-15,3-7-1 16,0-1-5-16,1-6-2 0,13-6 17 16,8-12 21-16,5-8-14 15,7-8-14-15,5-7-3 16,3-3-7-16,5-1-10 16,-4-2-29-16,-4 1-64 15,-5 1-131-15</inkml:trace>
  <inkml:trace contextRef="#ctx0" brushRef="#br0" timeOffset="25935.6211">13750 11419 136 0,'-5'0'53'0,"2"0"-26"16,3 0 39-16,0-5-18 15,8 1-36-15,11-3 3 16,6 0-3-16,6-2 15 15,10 0-12-15,6 2-4 16,9-2-6-16,10 2 1 16,9 1 0-16,8 1-5 0,7 0 0 15,5-1 0-15,0 1-1 16,2 2 1-16,-8-1-2 16,-2 2 2-16,-5 0-1 15,-6 2 0-15,-6 0 0 16,-6 0 0-16,-3 0 0 15,-10 0 0-15,-5 4 0 0,-11 0-2 16,-9 2 0-16,-8 0-18 16,-9-2-13-16,-7-3 2 15,-2 1 4-15,-12-2 47 16,-8 0-11-16,-8-2-7 0,-4-3-1 16,-2-4 4-16,-3 2 10 15,-4 0-3-15,-3 0-2 16,1-1-5-16,-4 5-1 15,-2 1-3-15,-2 2 0 16,-5 0-1-16,3 0 0 16,1 7-2-16,3 2-1 0,2 0-4 15,5 0-3-15,7 2 1 16,6-2-2-16,5-4 4 16,5 2 6-16,9-3 1 15,4-1 0-15,6 1 0 16,11-2-13-16,14-2 6 0,13 0 14 15,16 0 19-15,12 0-6 16,13 0-12-16,9 0-6 16,9 8-1-16,1 7-4 15,0-1-62-15,-6-5-212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6:58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13404 7352 176 0,'4'-5'34'0,"-3"-2"2"16,4 0-15-16,0 1-10 16,-2 3-4-16,3 1-5 15,-3 0-1-15,2 0-1 0,1 1 0 16,3-1 0-16,5 2 0 15,4-2 1-15,3 0 1 16,6 0 0-16,6 2 0 16,-1 0-2-16,6 0 0 15,3 0 0-15,0 0 2 0,1-2 4 16,-1 2 5-16,5 6 2 16,-4-1-1-16,3 1-5 15,2-1 1-15,1 2 1 16,1 0-1-16,7-1-1 15,-2 1-1-15,7 0-4 16,0-2-1-16,3 1-1 0,1-1 2 16,0-2-1-16,1 3 1 15,2-3-1-15,0 1 14 16,1 2-12-16,6-3 5 16,1 0-8-16,-1-1 2 15,3 2-1-15,-2-4 0 0,2 0-1 16,2 0 1-16,0 0-1 15,-4 0 0-15,0 0 0 16,-3 0 0-16,-3 0 0 16,-1 0 1-16,-2 0-1 15,-5 0 0-15,1 0 0 0,-3 0 0 16,1 0 4-16,-4-2-1 16,-4 0 1-16,0 2 1 15,-6 0-5-15,-8 0 0 16,-7 2-1-16,-5 7-1 15,-9 2-13-15,-9 3-42 16,-9-3-37-16,-13-4-117 0</inkml:trace>
  <inkml:trace contextRef="#ctx0" brushRef="#br0" timeOffset="8983.7386">9238 10322 200 0,'11'-2'14'0,"0"-7"0"0,1 1 9 0,-1 2-10 32,0 1 4-32,-2-1-1 15,3 5-4-15,1-3-5 16,1 2 0-16,1 1-2 0,4-3 2 15,1-2 6-15,4 1-1 0,3 0-3 0,3 0 1 32,4-2-7-32,0 1 2 0,2-3-4 0,3 4 0 15,3-3-1-15,-2 5 1 16,2-2-1-16,2 3 0 0,2 0 2 16,3 2-1-16,-1 0-1 15,6 0 0-15,0 0 0 16,0 0 1-16,2 0 1 15,1 0-4-15,0 0 4 0,1 0-2 16,1-1-2-16,4-3 4 16,0 2-2-16,1-1 0 15,4 1 0-15,0 0 0 16,0 0 0-16,-2 0 0 31,-1 2 0-31,1 0 0 0,-2-2 0 0,5 1 0 0,-2 1 0 16,-1 0 0-16,4 0 0 15,0 0 0-15,-1 0 0 16,-1 1 0-16,-2 3 1 16,-3 2-1-16,-4-1 0 15,-5 0 0-15,-2 2-1 0,-4 1 1 16,-3-3 0-16,0 2 0 16,-4-2 1-16,-3 0-1 15,-2 3 0-15,-5-4 0 16,-2 1 0-16,-5-2-7 15,-5-1-3-15,-6 1 3 0,-1-1-3 16,-7 1-12-16,-5-2-38 16,0 1-5-16,0-2 47 15,-7 0 3-15,-6 0 10 16,1-2 6-16,-3-5 0 16,-2 3-1-16,-7-1 1 0,-5 3-3 15,-5 1-26-15,-7 1-16 16,-4 0-63-16</inkml:trace>
  <inkml:trace contextRef="#ctx0" brushRef="#br0" timeOffset="9358.7019">11330 10301 64 0,'-35'0'15'0,"1"0"3"16,1 0-2-16,5 0-4 0,0-2-5 15,5 0-2-15,3 1 1 16,4-2-4-16,6 3 12 16,2-1 1-16,3 1-13 15,5-2 7-15,0 2 7 16,0 0-17-16,8 0-23 16,9 0 41-16,6 0-9 0,6 0 15 15,7 0-2-15,3 0-13 16,8 0 1-16,5 0 1 15,4 0-4-15,6 0 4 16,3 0 4-16,5 0-6 16,4 3-7-16,-4 0 0 0,6-2 0 15,-3 1 0-15,0-2 5 16,1 0 6-16,-2 0 3 16,-2 0-3-16,2 0-5 15,-7 0-1-15,-1 0-5 0,-10 7 0 16,-7 7-6-16,-12-3-92 15</inkml:trace>
  <inkml:trace contextRef="#ctx0" brushRef="#br0" timeOffset="12202.2692">19463 10267 335 0,'5'-14'12'0,"0"-3"-3"0,2 5 3 16,1-1 0-16,1 5-7 16,1 1-8-16,4-3 8 15,-1 0-6-15,4 3 3 16,0-2-2-16,0 0 3 15,1 0-2-15,3 0-2 0,3 2 1 16,1 2-1-16,6-3-1 16,3 5 4-16,5 1-12 15,5 2 16-15,4 0-6 16,6 0 2-16,2 0-2 16,8 5 1-16,2 3-5 15,6 0-8-15,6 1 0 0,4-1-4 16,0 1 7-16,8-3 1 15,-2 2 5-15,2-3 3 16,2 2-13-16,-2-2 20 16,1 3-5-16,1-3-4 15,-2 1 3-15,2-1 3 0,-5 0-3 16,-1-2 0-16,0 3 1 16,-6-4 9-16,0 1-6 15,-4 1 1-15,-4-1-1 16,-6 1-3-16,-5 2 0 0,-5-1 3 15,-6 0-3-15,-7 2 0 16,-4-2 1-16,-6 1 4 16,-3-1 8-16,-3-1-5 15,-2 1-2-15,-4 3-4 16,-4 1-1-16,0 3-2 0,-7 2-1 16,-10-2-17-16,0-8-100 15</inkml:trace>
  <inkml:trace contextRef="#ctx0" brushRef="#br0" timeOffset="14233.3387">25281 10436 351 0,'17'-11'17'16,"2"3"-5"-16,1-1-2 15,-1 0 1-15,5 3-6 16,-3 1-2-16,5 2-2 0,0-3-1 15,4 5 1-15,4-5-1 16,3 4 0-16,4-1 1 16,5-1-2-16,3 1 1 15,4 1-1-15,4-1 3 16,4-1-2-16,4 4 0 0,1-2 1 16,2 0-1-16,0 2-2 15,1-1 4-15,-4 1-2 16,-4-4 0-16,-4 2 1 15,-7-2-4-15,-5 3 6 16,-7-1-3-16,-8 0 0 0,-1 0 0 16,-5 1-1-16,-7 1 2 15,-2 0-2-15,-6 0 1 16,-4 0 0-16,-3 0-1 16,-2 0-17-16,0 0-25 15,-9 5 22-15,-8-3-49 16,-5-4-156-16</inkml:trace>
  <inkml:trace contextRef="#ctx0" brushRef="#br0" timeOffset="16076.9953">7216 11155 99 0,'0'0'133'16,"0"-4"-112"-16,0 1 5 15,0-1 0-15,0 4-13 16,0 0-10-16,0 0-4 0,0 0 0 15,0 0-2-15,0 0-4 16,0 0 3-16,0 0 4 16,0 0-1-16,0 0 0 15,0 0 5-15,0 0-1 16,0 0 4-16,0 0 10 0,0 0 5 16,0 0-10-16,0-1-6 15,0-3-4-15,0 0-1 16,0 0 2-16,0-1 4 15,0 2-1-15,0-2 0 16,0-1 2-16,2 2-2 16,-2 3-4-16,0-1-1 0,0 2-2 15,0 0-3-15,0 0-11 16,0 0 9-16,0 0 4 16,0-2 1-16,-2 2 6 15,-1-4-3-15,-3 3 0 16,1-3 3-16,2 1 2 0,-3-2 0 15,5 0 0-15,-4 4-2 16,3-3-3-16,2 3 2 16,-1-1 0-16,1 0-2 15,0 2-2-15,0 0-3 16,0 0-2-16,9 0 8 0,4 0-4 16,2 0 2-16,5 4-1 15,2 1 2-15,4 1-2 16,6-1-2-16,0 0 1 15,6 2 2-15,4-2-2 16,5 1 2-16,8-2-1 16,2-1-1-16,3 1-3 0,9-1 0 15,3 0 1-15,1-1 0 16,6 0 4-16,6 0 0 16,5-2 0-16,2 0-1 15,1 0 0-15,2 0 0 0,4 0-1 16,-1-4 1-16,1-1 0 15,2 0-1-15,-1 1 1 16,1-1 0-16,-1 2 0 16,3 0-1-16,-3 0 2 0,0 3-1 15,2-2-1-15,-2 0 2 16,2 0-3-16,-2 1 2 16,2-3 2-16,-4 1-4 15,-3-2 4-15,-3 0-3 16,-7 0 0-16,-7 0-5 15,1 2 6-15,-5-4 7 16,-2-1 3-16,0 1-9 0,-4 2 0 16,-6-2 0-16,-2 1 0 15,-10 3 0-15,-2-3-2 16,-7 5-12-16,-14-6-50 16,-10-11-135-16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7:26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8843 6239 135 0,'25'0'1'0,"2"-4"20"0,2-4-7 15,2-1 2-15,1 0 0 16,-1 0 1-16,1 0 1 15,2 2-5-15,0 0 3 16,0 0 2-16,3 2-8 16,2-1-2-16,4 0-1 0,-1 3-3 15,4-1-1-15,2 3-2 16,2-1 1-16,-1 0-1 16,-1 0 1-16,1 1-2 15,-1 1 1-15,3 0-1 16,3 0 1-16,-3 1-1 0,3 3 1 15,2 1-1-15,2 0 0 16,-2 1 0-16,1-2 0 16,4-1 0-16,0 1 1 15,2-4-1-15,3 1 0 16,4-1 1-16,2 0-1 16,2 0 2-16,1-1-4 0,-1 1 4 15,1-5-2-15,-2 3-2 16,3-4 4-16,-1 4-2 15,5 0 0-15,0 1 0 16,3 1 0-16,3 0 0 0,-1 0 0 16,3 0 0-16,-3 0 0 15,0 0 0-15,0 0 0 16,3 0 0-16,2-2 0 16,-1-2 0-16,2 1 0 15,1 1 0-15,-1-1 0 0,-1 1 0 16,-5-1 1-16,1-2 1 15,-3 2 0-15,1 1 3 16,-1-1-1-16,-2 1 1 16,1 0 5-16,-3-1-3 15,-4-1-2-15,-1 0-2 16,-4 2-1-16,-3 1 0 16,-6-1-1-16,-2 0-2 0,-1 2 2 15,-4-2 0-15,-5 2-1 16,-3 0 0-16,-5-1 1 15,-6 1-2-15,-6 0 2 0,-2 0 0 16,-5 5-1-16,-5 2-1 16,0 2 1-16,-5 5-6 15,-6 2-35-15,-6 1-52 16,-6-3-123-16</inkml:trace>
  <inkml:trace contextRef="#ctx0" brushRef="#br0" timeOffset="3234.1363">6892 6990 99 0,'0'-5'27'0,"0"1"-13"0,1 1-10 16,1-3 2-16,2 1-2 15,-3-1-2-15,1 1-1 16,1-4 0-16,-1 3 2 15,-2 0 7-15,0 0 13 16,0 1 18-16,0 2-23 0,0-3-4 16,0 4-8-16,0-1 0 15,0 3 3-15,0-2-4 16,0 2-1-16,0-2-4 16,2 2-2-16,4 0 2 15,1 0 0-15,2 0 2 16,-1-2-4-16,2 2 4 0,-3-1 1 15,5 1 4-15,0-2 0 16,0 0-2-16,3 2 0 16,0-2-3-16,2 2 0 15,2 0 0-15,1 0-2 16,2 0 0-16,1 0 0 16,-1 0 0-16,1 0 0 15,2 2 1-15,0-2-1 0,0 2 3 16,0-2-1-16,1 2 2 15,1-2-2-15,-2 1 0 16,1 3-1-16,3-2 1 16,0 1 0-16,1-1-1 0,3 0 3 15,1 3-2-15,2-3 1 16,0 0-1-16,2 0 1 16,-3-1 1-16,3 1 0 15,-1 0 0-15,0 0-1 0,1-1 0 16,-3 1 0-16,5-2-1 15,-4 2 0-15,2-1-2 16,-3-1 1-16,3 0-1 16,-1 0 2-16,2 0-3 15,-3 0 2-15,3 0-1 16,-2 0 1-16,2 0-1 16,0 0 1-16,-3 0 1 0,1 0-4 15,-1 0 4-15,-4 0-2 16,1 0 0-16,-5 0 0 15,-1 0 0-15,2 0 0 16,-2 0 0-16,-1 0-3 0,2 0-3 16,0 0-8-16,-1 3-11 15,-3 0-24-15,-6-3-52 16</inkml:trace>
  <inkml:trace contextRef="#ctx0" brushRef="#br0" timeOffset="6468.2808">22709 7174 219 0,'-3'-11'-14'16,"-3"-1"29"-16,0 1 10 16,0 2-11-16,-3 3-5 0,0-1 0 15,2 0-4-15,-2 2-1 16,3 2-1-16,-1-1 1 15,5 0 4-15,1 2 3 16,1-1-2-16,0-1-2 16,12-1-5-16,6 0 4 0,9-3-3 15,6 0 1-15,6-1 1 16,4-1-3-16,0 2 1 16,0 1-2-16,-3-2 0 15,-4 2-1-15,-7 0 1 16,-4-1-1-16,-8 3 2 15,-4 0-1-15,-6 1 4 0,-3 2 4 16,-4 1-4-16,-5 1-2 16,-14 0 1-16,-9 1-9 15,-12 5 0-15,-10 6 1 16,-11-1-1-16,-7 1 2 16,0 1 0-16,0-3 2 0,-1 0 2 15,10-3-1-15,9-4 0 16,14-1 4-16,9 0 7 15,10-2 4-15,17 0 8 16,6 0-13-16,20 0-17 16,16 0-31-16,11-4-6 15,7-12-113-15</inkml:trace>
  <inkml:trace contextRef="#ctx0" brushRef="#br0" timeOffset="8796.2412">3702 5558 268 0,'-2'-11'-28'15,"-1"-4"58"-15,-1 0-8 16,-1 0-3-16,3 1-5 15,-3 0-6-15,-1 0-2 16,-1 1 0-16,0 2-2 0,-2-1 2 16,1 1-3-16,1 2 3 15,0 2 2-15,2 2-2 16,2 1-2-16,-2 2 0 16,0 2-3-16,0 6-1 15,1 8-1-15,-1 8 0 16,2 6 0-16,-1 4 1 0,4 7 0 15,0 1 0-15,0 3 1 16,0 2-1-16,0 2 0 16,0 1 1-16,-6 2-1 15,-8 2 1-15,-6 5-1 16,-9 0 2-16,-3 2-5 16,-6-1-9-16,-1-2 1 0,2-6 3 15,8-7 7-15,4-10 1 16,8-13 0-16,8-3 0 15,6-7 0-15,3-6-15 16,0-4-7-16,3 0 9 16,8-4 13-16,5-8 0 0,3-3 0 15,3 0 1-15,4-2 0 16,-1 2-1-16,2 2 1 16,-2 4-1-16,-2 4 2 15,2 5-1-15,1 0-1 0,-3 9-1 16,-2 9-1-16,1 9 6 15,-2 6-3-15,-1 10-2 16,-1 7 2-16,-4 5-1 16,3 5 3-16,-5 1-3 15,1 4 1-15,0 0-1 16,1 2 1-16,2-3-1 0,6-6 0 16,8 0 0-16,8-9 0 15,13-6 0-15,11-11 1 16,12-10 0-16,3-17-38 15</inkml:trace>
  <inkml:trace contextRef="#ctx0" brushRef="#br0" timeOffset="13295.9141">3235 9680 67 0,'9'0'222'0,"2"-2"-222"16,0-5 9-16,1 3-8 15,1 2 0-15,1 0 0 16,1 1-1-16,-3-1 0 16,3 2 1-16,2 0-1 15,0 0 0-15,0 0 0 0,3 0 1 16,2 0-1-16,-1 0 0 15,4 0 1-15,1 0-1 16,3 0 1-16,-2-2 0 16,1 2 0-16,0 0 1 15,0 0 0-15,1 0 1 0,3 0 2 16,1 0 0-16,2 2-4 16,3 1 1-16,1 1-1 15,1 0 1-15,1-4-2 16,0 1 1-16,3-1 0 15,-3 0 2-15,2 0 2 16,0 0 0-16,3 0-2 0,3 0-1 16,-1 0-1-16,1 0 1 15,2 0-2-15,-1 0 1 16,0 0-1-16,3 0 1 16,-4 0-1-16,4 0 1 0,-1 0 0 15,3 0 1-15,-1 0 0 16,0 3 0-16,-2 0-2 15,3 1 1-15,1-1 0 16,0-1 0-16,0 1-1 16,1-1 3-16,5-2-2 15,-1 2 0-15,1-2 0 16,3 0 0-16,0 0 0 0,-1 0 0 16,1 0-1-16,-1 0 0 15,-1 0 1-15,0 0-1 16,0 0 0-16,1 0 2 15,2 0 1-15,0-2 0 16,2-1-1-16,-3-1 1 0,1 2-1 16,2-1 0-16,-5-1-1 15,-2 3 1-15,0-2-2 16,-4 2 1-16,1 1 0 0,0 0 2 16,-3 0-2-16,1 0 0 15,-1 0 0-15,-2 4 0 16,-5-1-1-16,-1 2 1 15,-5 1-2-15,-5-1 2 16,-3-1-1-16,0 3 0 16,-3-2 0-16,-3 0 0 15,-1 1 0-15,-3-2 0 0,0-1 0 16,-2-1 1-16,-3 0-2 16,0-2 2-16,-4 0-2 15,0 0-1-15,0 0-16 16,-6-7-43-16,-4-10-161 15</inkml:trace>
  <inkml:trace contextRef="#ctx0" brushRef="#br0" timeOffset="18217.4445">21853 9983 117 0,'11'6'152'0,"4"-6"-121"0,9 0-13 16,1 0-4-16,8 0-2 16,6 1-3-16,6 1-7 15,5 1 0-15,2-3-1 16,8 2 0-16,-1-2-1 15,7 0 0-15,4 0 1 16,3 0-1-16,5 0 1 0,5 0-1 16,3-2 0-16,2-1 2 15,8 1-2-15,-1 1 0 16,5-1 1-16,2 0-4 16,8 2 7-16,2-2-3 15,4 2 1-15,-1-2-1 16,5 2 0-16,-1-2-2 0,-2 2-7 15,-3 0-3-15,-1 0 0 16,-3 0 6-16,-6-1 4 16,-2 1 1-16,-7 0 0 15,-3 0 2-15,-6 0 2 0,-3 0 0 16,-4 0-2-16,-7 1 2 16,-6 5 2-16,-6-4-3 15,-11 0 0-15,-5 1 0 16,-6 0-1-16,-13 3 1 15,-5-1-2-15,-4 2-1 16,-9 3 0-16,-6 0-17 16,-1-3-21-16,0-3-42 0</inkml:trace>
  <inkml:trace contextRef="#ctx0" brushRef="#br0" timeOffset="21107.8546">9995 10696 136 0,'-10'-14'150'0,"3"2"-136"16,2-4 14-16,-2 8-10 16,2-2 0-16,2 3-3 15,0 2 0-15,1 1-2 0,0 2-5 16,0 2-1-16,2 0-4 16,0 0-3-16,0 0-1 15,0 0-1-15,7 0 2 16,5 0 0-16,3 4-2 15,7 2 1-15,5-5 1 16,6 2-4-16,2-1 8 0,8 0-5 16,4-1 3-16,-1 2-3 15,7-1 2-15,-1 2-1 16,9-3 1-16,2 1-1 16,7-2 0-16,7 1 0 15,7-1 0-15,4 0 0 0,7 0-1 16,7 0 0-16,3 0 0 15,5 0-3-15,4 2 0 16,1 7-5-16,4 6-7 16,-2 6 13-16,-3 4-2 15,0 3 1-15,-1 4 1 0,-4-2 2 16,-1 1 1-16,-2-3 0 16,-3-3-1-16,-5-3 1 15,-8-1 0-15,-6-2 0 16,-5-1 0-16,-9 0 0 15,-10 0-3-15,-6-4-12 0,-10 3 4 16,-5-3 8-16,-11-3 3 16,-5-3 2-16,-3-3-2 15,-4 0 10-15,-1-5 12 16,-3 0 2-16,3 0-3 16,0-6-6-16,4-3-5 15,-2-4-6-15,3-1-1 0,4 0-1 16,1 0-1-16,2-3 2 15,4 2-1-15,-1-1-5 16,4 2 4-16,2-1-1 16,1 1-1-16,4 1 1 15,3 1 0-15,2-1 1 0,7 1-2 16,4 3 1-16,3 0 0 16,8-2-2-16,5 2-2 15,5 4 3-15,3-2-1 16,8 1-1-16,2 1 0 0,9 2-2 15,0-1-1-15,4 1 3 16,2-4 1-16,5 1 2 16,9-1-1-16,1-2 0 15,3 0 2-15,5 1 0 16,6 0-1-16,-1 1 1 16,5 1-2-16,2 3 2 15,2-1-1-15,2 3 0 0,-2-2-7 16,1 3-15-16,-2 0 10 15,-2 0 3-15,1 0-8 16,-4-1-2-16,-2-2 0 16,-3-1 6-16,-3-2 10 0,-4-1 7 15,-8-1 15-15,0 0-2 16,-6-2 1-16,-1 3-2 16,-8-4 8-16,0 2-3 15,-2 0-8-15,-7-2-4 16,-8 3-4-16,-7-1-3 15,-7-1-1-15,-8 2-1 0,-9 3-3 16,-6-3-17-16,-7 2-3 16,-11 0-4-16,-1-1-33 15,-12-4-112-15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8:08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21350 7489 236 0,'2'2'34'0,"3"-2"11"16,3 0-30-16,2-3-6 15,1-4 2-15,2 1 0 16,1-1-6-16,-1 0-1 15,-3 2-1-15,-3-4 3 0,1 3-1 16,-4-1-2-16,-1 2-1 16,-3-2 0-16,0-1 0 15,0 1 3-15,0-1 6 16,0-3 6-16,0-2 2 16,-2 3 3-16,-3-3-4 0,-1 1-7 15,-1 1-6-15,-7 0-3 16,-8 0-2-16,-3 6-14 15,-4 2-13-15,-7 3 18 16,-1 2 5-16,1 12 5 16,-1 2 0-16,3 5-2 0,6 6 1 15,3 3-1-15,9 4 1 16,5 4 0-16,6-5-2 16,5 4 0-16,2-6 0 15,10 0-2-15,3-6-22 16,-1-9-3-16,4-4 3 0,1-8-13 15,5-4 31-15,1-4 7 16,4-10 0-16,0-6 8 16,7-3-2-16,-1 0 1 15,-4 0-2-15,-1 1 7 16,-4 3 8-16,-7 3 1 16,-3 3 5-16,-5 4 0 15,0 2-9-15,-2 2 0 0,1 3-7 16,4 0-4-16,-1 2-3 15,2 0-2-15,-1 0 1 16,-2 0-2-16,3 0 0 16,-6 4 1-16,1 3-2 0,-5-2-2 15,-2 4 1-15,-3 2 1 16,0-1 5-16,0 5-1 16,0 1-4-16,0 2-31 15,0 0 2-15,4-1 26 16,6 1-33-16,5-3-16 0,4-8-47 15,1-6-95-15</inkml:trace>
  <inkml:trace contextRef="#ctx0" brushRef="#br0" timeOffset="265.6424">21857 7424 464 0,'2'-6'9'0,"-1"-3"18"0,3 6-21 16,1-1-1-16,0 3-1 15,0 1-2-15,3 0-2 16,1 10-3-16,-2 6 3 16,0 6 1-16,-1 6 1 15,-1 2-2-15,-1 6 1 16,1-2-5-16,-1 2-25 0,1-6-14 15,1-5-19-15,1-5-33 16,0-8-47-16</inkml:trace>
  <inkml:trace contextRef="#ctx0" brushRef="#br0" timeOffset="453.0944">22191 7624 391 0,'5'-3'58'15,"-5"2"-23"-15,2 1-29 0,-2 0-4 16,0 11-2-16,0 4 1 16,0 5 1-16,-7 5-7 15,-1 4-21-15,5-1-14 16,-1-1-19-16,4-4-28 16,0-7-36-16</inkml:trace>
  <inkml:trace contextRef="#ctx0" brushRef="#br0" timeOffset="968.6866">22770 7390 185 0,'6'-15'190'0,"-4"3"-153"16,-2 1-12-16,0 4-7 15,0 2-4-15,-3 1-5 16,-5 4-6-16,-4 0-6 16,-5 5-11-16,-4 10 6 15,-2 3-1-15,-3 7 8 0,1 0 1 16,4 5-1-16,1-3-6 15,5-2-11-15,6 0-6 16,8-4-17-16,1-5 6 16,3-3-9-16,14-5-16 15,2-4 19-15,3-4-2 0,1 0-22 16,-1-5 17-16,1-8 96 16,-5 1 31-16,-1 0 3 15,-2-5 9-15,-1 3-41 16,-2 0-11-16,-2 3-9 15,-1 0-11-15,0 4-8 16,-2 5-8-16,0 2-3 0,0 0 0 16,3 6-4-16,-3 8 1 15,0 2 1-15,0 5 3 16,3 3 1-16,-2-3-4 16,4 0-20-16,3-3-15 15,3-7-44-15,0-11-100 0</inkml:trace>
  <inkml:trace contextRef="#ctx0" brushRef="#br0" timeOffset="1265.5208">23165 7399 458 0,'0'-11'6'0,"4"2"11"15,-2 5-14-15,4 3-3 0,-3 1-2 16,1 0 4-16,-1 8-14 16,-3 7-9-16,0 1 8 15,0 2 7-15,-3 0 6 16,-7 1 1-16,3-3 0 16,2 1 1-16,0-5-2 15,5 2 2-15,0-3 2 0,0 0 2 16,5-1-1-16,10-1-2 15,1-2-1-15,9 0-1 16,2-7-16-16,3 0-99 0</inkml:trace>
  <inkml:trace contextRef="#ctx0" brushRef="#br0" timeOffset="1453.0121">23602 7538 463 0,'-2'13'50'0,"-2"-5"-28"16,4 4-27-16,-1 6 5 15,-1 11 2-15,-5 3-3 16,0 2-28-16,-4 0-25 16,2-7-54-16,5-8-166 0</inkml:trace>
  <inkml:trace contextRef="#ctx0" brushRef="#br0" timeOffset="1999.8454">24044 7456 371 0,'12'-15'-5'15,"-1"1"17"-15,2 1-5 16,-3 1-5-16,0 0-1 16,-5-1-2-16,0 1 4 15,-5-1-4-15,0 1 4 0,0-1 4 16,-8 1 9-16,-2-1-6 16,-2 4-3-16,-3 2 0 15,1 2-5-15,-4 3-2 16,0 2 1-16,-7 6-3 15,3 8 2-15,-3 5-1 16,2 4 1-16,0 3-1 0,4-2 1 16,4 2-1-16,6-4 0 15,6 0-4-15,3-6-16 16,0-5-3-16,8-4 1 16,6-3 0-16,1-4 28 15,2 0-2-15,2-8 2 0,-4-1-2 16,2-3 4-16,-3-1 5 15,1 3 5-15,-1-5 2 16,0 7-1-16,-1-2-10 16,-3 2-1-16,-4 4 2 15,-2 1 9-15,-1 1 4 16,-1 2-2-16,0 0-14 16,-2 9-13-16,0 5 8 0,3 5 0 15,-1 6 0-15,3 2 0 16,-1 2-35-16,4 0-19 15,0-8-29-15,3-5-65 0</inkml:trace>
  <inkml:trace contextRef="#ctx0" brushRef="#br0" timeOffset="2406.0633">24358 7367 409 0,'5'-20'57'0,"2"4"-18"15,3 2-14-15,-1-1-5 16,1 6-12-16,3 1-5 16,-1 0-5-16,3 3-1 15,-3 3-12-15,-1 2 2 16,0 0-3-16,-6 0 0 0,-3 7 3 16,-2 6 7-16,0 3 2 15,-13 2 5-15,-1 1 1 16,-2 3 0-16,3-1-1 15,3 2-1-15,5-1 0 0,5 3-2 16,5-4-1-16,7 3 0 16,5-3-19-16,2 0 7 15,-1-3 10-15,-6-4 3 16,-2-1 4-16,-3-5 1 16,-5 2 12-16,-2-5 4 15,0 0 1-15,-11 0 4 0,-4 1-8 16,-10 1-10-16,-4-2-4 15,-10 2-1-15,-2-1-21 16,-6-4-43-16,3-2-48 16,3 0-175-16</inkml:trace>
  <inkml:trace contextRef="#ctx0" brushRef="#br0" timeOffset="3390.368">20652 6712 351 0,'-6'0'18'16,"4"0"-10"-16,2 0-4 0,4 5-7 15,7 6 11-15,6 5 4 16,2 5 1-16,1 4-4 16,-3 3-5-16,-2 1-3 15,-4-2 1-15,-3-2 0 16,0-3-2-16,-4-7 1 0,-1-2 0 15,-3-6 0-15,0-2 4 16,0-3 0-16,0-2 3 16,-9 0 13-16,0-7-11 15,-3-3-9-15,-1-7 0 16,-1-6 0-16,0-2 4 0,4-3-2 16,-2-3-2-16,5 3-1 15,-1 1 2-15,1 7-1 16,5 6 7-16,1 3 2 15,1 6-8-15,0 3-3 16,10 2-1-16,3 0 2 0,3 6 0 16,4 2 0-16,5 3-2 15,-2 0-3-15,0 0-6 16,1-2-10-16,-4-4 3 16,-4-2-4-16,-3-1 15 15,-4-2 0-15,-1 0 3 16,-3-7 10-16,1-3 1 0,0-3 0 15,-3 0 2-15,1-8 3 16,1 0 5-16,0-1 0 16,2 1-5-16,1 2-5 15,1 2-2-15,-2 3 2 16,1 3 1-16,0 7-1 0,1 4-6 16,0 0-1-16,2 2-3 15,0 14 2-15,1 4 1 16,1 7 1-16,-1 4-18 15,-2 3-25-15,-3 4-19 16,-2-2-50-16,0-2-143 0</inkml:trace>
  <inkml:trace contextRef="#ctx0" brushRef="#br0" timeOffset="3655.9754">21224 6913 257 0,'0'-12'165'15,"0"-10"-120"-15,0-1-20 16,0-2-11-16,0-3-8 16,0-4-3-16,0 1-2 15,0-3-2-15,4 6 2 0,-2 0-2 16,1 8 0-16,0 5 3 16,0 7 0-16,2 4 2 15,1 4-3-15,2 0-2 16,2 9 2-16,2 9 1 15,0 2-2-15,2 8 1 16,-2 3-1-16,-1-1-19 0,-4-4-32 16,-7-3-31-16,0-7-123 15</inkml:trace>
  <inkml:trace contextRef="#ctx0" brushRef="#br0" timeOffset="3968.4594">21162 6868 238 0,'-4'0'191'16,"4"0"-116"-16,2-3-46 16,13-2-29-16,6-4 3 0,4 0 0 15,4-2-2-15,1-2-18 16,-1-2-29-16,0 1-11 16,-7-1-30-16,-5 1-8 15,-7-2 57-15,0 1 18 16,-3 0 25-16,-2-2 44 15,1 4 53-15,1-4-37 16,4 3-25-16,1 3-9 0,3 7-12 16,4 1-3-16,5 3-9 15,3 3-7-15,3 8-1 16,1 7 1-16,3 4 1 16,0-1-3-16,-4 0-25 0,-3-1-18 15,-8-6-42-15,-5-7-101 16</inkml:trace>
  <inkml:trace contextRef="#ctx0" brushRef="#br0" timeOffset="4109.0663">21754 6688 349 0,'-5'-23'77'15,"-1"7"0"-15,1 1-36 16,-2 9-8-16,-2 6-10 16,-7 14-20-16,-8 20-5 15,-8 12 3-15,-9 20-1 16,-4 7-10-16,-1 4-53 0,-2-9-107 15</inkml:trace>
  <inkml:trace contextRef="#ctx0" brushRef="#br0" timeOffset="5233.9843">20763 8775 476 0,'-7'-10'2'0,"2"-5"15"15,-1 7-4-15,6 3-5 16,0 5-5-16,0 0-6 15,0 3-5-15,9 11-3 0,0 6 9 16,0 5 3-16,2 3-1 16,-2 1-4-16,-2 2 2 15,-1-5-2-15,-4-5 2 16,1-3 1-16,-3-5 1 16,0-4 1-16,0-4-2 15,0-2 2-15,0-3-1 0,0 0-2 16,0-3 4-16,0-8 0 15,-8-7-2-15,1-5 0 16,0-5 2-16,0-4 1 16,-2-2-2-16,2 3-1 15,3 3 0-15,-1 3 0 16,1 7 0-16,4 7 0 16,0 6-4-16,2 1-2 0,9 4 5 15,7 0-10-15,1 6 4 16,6 6-7-16,1 4-6 15,-1-1 0-15,-1 2-10 16,-2-1 9-16,0-3 9 0,-5-6 7 16,-3-1 3-16,-1-5-1 15,-3-1 9-15,-3 0 3 16,-2 0-4-16,3-7 2 16,-4-6 5-16,1 0-1 15,0-5-1-15,-1-2 0 16,3-5-1-16,2 2 6 0,2-1-1 15,-1 7-8-15,5-1-4 16,-3 3-2-16,3 7 0 16,-4 2 1-16,-1 6-1 15,0 0-1-15,0 0-1 16,-1 13-1-16,4 4-2 0,-1 9 4 16,-2 0 4-16,2 5-5 15,2 1-36-15,2-3-16 16,0-6-81-16</inkml:trace>
  <inkml:trace contextRef="#ctx0" brushRef="#br0" timeOffset="5437.1259">21447 8569 471 0,'0'-8'1'0,"0"1"33"15,0 7-6-15,0 0-27 16,8 9-7-16,2 11 7 16,2 8 0-16,3 4-1 15,-1 8-15-15,1 1-31 0,-3-4-10 16,1-6-41-16,-6-10-74 16</inkml:trace>
  <inkml:trace contextRef="#ctx0" brushRef="#br0" timeOffset="6140.1697">21844 8800 262 0,'0'8'62'0,"0"-6"-23"16,0-2-9-16,0 0-9 15,0 0 7-15,0 0-13 16,0 0-3-16,0 0 5 16,0 0 9-16,0-10-10 0,0-3-12 15,-5-4-2-15,-1-3 1 16,-1-3 3-16,-1 0 1 15,1-2-4-15,1 4 2 16,0-2-1-16,3 5 13 16,1 4-18-16,2 1 1 0,0 6-1 15,2 0-2-15,12 5-14 16,4 2-2-16,3 0 3 16,4 0 4-16,4 9-13 15,-2 4-1-15,-3-3-2 16,1 3 3-16,-6-3-3 0,-4-1 24 15,-3-4 0-15,-3-3 4 16,-3 0 16-16,-2-2 22 16,-3 0 7-16,-1-7-5 15,0-6-6-15,0-3-10 16,0-5-8-16,0-4-2 0,-5-2-6 16,-1 0-1-16,-1 1-5 15,3-1-1-15,1 4-1 16,1 3-6-16,1 6-22 15,1 3-33-15,-4 4-38 16,-3-2-174-16</inkml:trace>
  <inkml:trace contextRef="#ctx0" brushRef="#br0" timeOffset="8218.1588">21133 9671 284 0,'0'-11'20'0,"0"1"14"0,0 2-21 16,0 1 4-16,3 0-13 15,-1 1-3-15,1 3-1 16,2-1-1-16,-2 2 2 16,1 1 0-16,1-1-1 15,2 2 1-15,0 0-2 0,3 0 1 16,2 8-1-16,1 2-2 15,1 6 3-15,3 5-1 16,0 3 2-16,-2 2-1 16,2 4 0-16,-2 1-2 0,-3-4-3 15,0 0-2 1,-4-8 2-16,-1-3 5 0,0-7-1 16,-3-1 2-16,-3-5 1 15,1-1-1-15,-2-2 6 16,2 0 10-16,-2 0 3 15,3-5-8-15,0-6-11 0,-1-3 0 16,0-1 2-16,-1-1-3 16,3-3-1-16,-1 1 2 15,1 4-1-15,4-3 1 16,4 1-6-16,10 6 4 16,0-1-6-16,2 3-3 0,6 3-2 15,-3 5 4-15,-1 0-9 16,-7 4 6-16,-4 6 5 15,-5 7-5-15,-5 2 4 16,-5 3 9-16,0 3 0 16,-12 0 0-16,-4-2 6 15,-2 2-2-15,-4-2-3 0,5-3-2 16,-1-2 0-16,4-4-6 16,2-4-12-16,5-2-31 15,4-8-48-15,3 0-74 16</inkml:trace>
  <inkml:trace contextRef="#ctx0" brushRef="#br0" timeOffset="8421.2654">21747 9808 357 0,'3'0'46'16,"-1"0"-38"-16,-2 7-10 15,2 6 1-15,1-1-5 16,2 6-15-16,-2 0-6 16,3 0-25-16,0-4-22 15,1-7-18-15</inkml:trace>
  <inkml:trace contextRef="#ctx0" brushRef="#br0" timeOffset="11577.3385">21682 9876 84 0,'4'-5'135'0,"-1"-4"-110"16,1 2-8-16,2-1-9 0,-1 1-6 16,-1 0 3-16,-3 2-4 15,1 0-1-15,-2-1-6 16,0 2-10-16,0 3 6 15,0-1 6-15,0 0 3 16,-2 1 2-16,2 1 0 0,-3-2 1 16,3 0 8-16,-2 0 8 15,2 0 10-15,0-2-3 16,0 3-11-16,-2-1-8 16,2 2-3-16,0 0-1 15,0 0-2-15,0 0 4 16,0-2-1-16,0 2 3 0,0 0 1 15,0 0-4-15,0 0 0 16,2 0-3-16,3 9 1 16,2 0 0-16,2 4 0 15,-1 3-1-15,2 2 0 16,-1 0-15-16,1-2-36 0,-5-2-39 16,0-9-85-16</inkml:trace>
  <inkml:trace contextRef="#ctx0" brushRef="#br0" timeOffset="11858.5163">22040 9732 408 0,'4'-4'15'0,"-4"-2"7"15,3 3-17-15,1 3-5 0,-1 0-3 16,0 9-1-16,1 5-3 16,-1 4-15-16,2 2-7 15,-5 3-38-15,0-5-47 16,-5-6-86-16</inkml:trace>
  <inkml:trace contextRef="#ctx0" brushRef="#br0" timeOffset="12655.342">22205 9418 297 0,'-7'-4'17'15,"0"-3"33"-15,3-2-18 16,0 5-5-16,4 0-3 16,-2 3-9-16,2 1-10 0,0-1-2 15,0 1-3-15,0 0 0 16,0 0-4-16,0 0 0 16,2 5-13-16,10 5 9 15,-2 6 9-15,4 5-1 16,2 2 2-16,3 2-2 15,-4 1 0-15,4-3 0 16,-3-5-3-16,-3-4-9 0,-5-1 5 16,-1-8 2-16,-3-2 6 15,-2 0 1-15,-2-3 2 16,0 0 6-16,0 0 3 0,0-3-7 16,0-2-3-16,0-4 0 15,0-4-3-15,0 1 1 16,0-2-2-16,1-4-3 15,11 0-10-15,-4-1-13 16,6-2 7-16,-1 4 1 16,0 1 13-16,1 7 7 0,-1 3 1 15,-2 6 2-15,1 0-1 16,-1 1-4-16,-2 11 4 16,2 1 2-16,-4 3-2 15,-2-3-2-15,-2 1-1 16,-3-3 2-16,0-1-1 15,-1 0 3-15,-10-5-1 0,-1-2-20 16,1-2-32-16,-2-1-63 16,3 0-54-16</inkml:trace>
  <inkml:trace contextRef="#ctx0" brushRef="#br0" timeOffset="13092.795">22589 9382 167 0,'4'-10'80'0,"1"4"-23"16,-5-3-17-16,4 2-8 15,1-3-11-15,0 4 2 16,7-2-9-16,-2 0-6 16,6 0-5-16,0 2-2 15,3 2-1-15,-2-2 0 0,3 5 1 16,-6 1-3-16,-2 0-10 15,-5 1-9-15,-7 6 0 16,0 5-7-16,0 0 9 16,-9-1 14-16,-1 3 4 15,2-3 2-15,2-1-1 0,6-3 1 16,4 1-5-16,11-4 1 16,12 0 6-16,7 2 19 15,8-1-22-15,-2 4 19 16,-3 2-19-16,-6 2-1 15,-6 0 0-15,-8 2 0 16,-10 1 1-16,-7-2 4 0,0 4-1 16,-19 0 7-16,-6 0 4 15,-7 0-4-15,-4 1-4 16,-9-3-5-16,0 2 0 16,1-4-17-16,-5-3-51 15,1-4-93-15</inkml:trace>
  <inkml:trace contextRef="#ctx0" brushRef="#br0" timeOffset="13420.9094">21903 9675 369 0,'22'-15'25'0,"3"-3"-1"16,4 2-16-16,5 3-4 16,0 0-4-16,-2 3 0 15,-3 0-62-15,-5-4-137 0</inkml:trace>
  <inkml:trace contextRef="#ctx0" brushRef="#br0" timeOffset="14045.8505">22017 10538 223 0,'0'2'62'16,"0"-2"-9"-16,0 0-35 15,0 0-2-15,0 0-6 16,0 0-7-16,0 0-6 16,0-2 0-16,0-1-2 0,0-2-4 15,0 0 4-15,-6 0 0 16,1 2-4-16,-6-1 8 15,0 1 1-15,-2 1 3 16,-1 2 5-16,-1 0 0 16,3 0 5-16,-4 5-9 0,-4 7-1 15,2 6-3-15,-1 6 0 16,1 5 0-16,0 0 0 16,3 3-2-16,7 4 1 15,4-4 1-15,4-2 1 16,0-3-1-16,12 2-1 0,3-6 0 15,4-2-1-15,5-7 3 16,3-4-12-16,5-9-36 16,-1-1 5-16,3-11-47 15,-2-9-72-15</inkml:trace>
  <inkml:trace contextRef="#ctx0" brushRef="#br0" timeOffset="14264.6358">22200 10689 357 0,'0'4'77'0,"1"-1"-39"15,3 1-39-15,5 4-3 16,2 6 8-16,1 5 3 16,3 6-4-16,-1 3 0 15,3 3-1-15,-5 1 0 0,0 2-1 16,1-2-1-16,-1-1-7 15,-6-5-34-15,0-7-52 16,-3-10-109-16</inkml:trace>
  <inkml:trace contextRef="#ctx0" brushRef="#br0" timeOffset="14498.993">22505 10636 356 0,'12'-8'20'16,"3"-5"0"-16,6-2-13 16,3 3 2-16,4-1 10 15,1 5-17-15,0-5-1 0,0 5-3 16,-6-2-34-16,-4-2-61 15,-4-2-74-15</inkml:trace>
  <inkml:trace contextRef="#ctx0" brushRef="#br0" timeOffset="14920.8406">23053 10173 377 0,'-10'-6'15'0,"3"-1"17"16,-1 3-31-16,-2 4-1 15,0 0-4-15,-4 13-7 16,-1 3-8-16,-4 9 3 16,0 3 12-16,3 2 3 15,3 1 1-15,5-4-1 0,4-4-3 16,4-4 2-16,7-4-2 16,11-8 1-16,10-4 13 15,5-3 9-15,7 0-10 16,-3-1-6-16,1-8-3 15,-9 0-21-15,-9 3 3 16,-5-1 13-16,-3 4 6 0,-3 0 1 16,1-5-3-16,-1-1-76 15,4-5-63-15</inkml:trace>
  <inkml:trace contextRef="#ctx0" brushRef="#br0" timeOffset="15483.2577">23342 10251 300 0,'-2'0'35'0,"0"-2"22"15,0-5-23-15,1-2-9 16,1 2-3-16,0-4-4 15,0 1-2-15,0-3-9 16,8-1-7-16,8 1-2 0,2 3-3 16,3-3-7-16,4 2 6 15,-3 4 3-15,0 4 4 16,-3-1 0-16,-4 4-1 16,-4 0-2-16,-3 4-3 0,-7 6 2 15,-1 5 4-15,0 0-1 16,0 5 2-16,-9 0-2 15,-2 0-2-15,1-1 1 16,-2-3-1-16,6 2 2 16,-1-6-3-16,3 3-1 0,2-5-5 15,2 1 2-15,0-2 2 16,6-4 2-16,4 2-1 16,1-3-4-16,5 0 2 15,1-2 6-15,4 0 2 16,-1-1 1-16,0 3 2 15,1 3-2-15,0 1-2 0,0 3 0 16,-6 3-1-16,-2 1-1 16,-6 3-1-16,-5-2 6 15,-2 2-2-15,-9 1 1 16,-9-3 1-16,-6 0 2 0,-3 2-2 16,0-2-2-16,0 0-1 15,-1-2 0-15,3 3-16 16,0-8-71-16,-1 1-123 15</inkml:trace>
  <inkml:trace contextRef="#ctx0" brushRef="#br0" timeOffset="16405.0694">22571 11767 253 0,'-5'0'16'0,"3"-6"26"16,1-1-9-16,1 0-7 16,0 1-10-16,0-6-10 15,0 2-5-15,0-1 2 16,1 0-1-16,-1 3-15 15,0-3-9-15,0 4-9 0,-6 3-10 16,-2 2 6-16,-5 2 24 16,-2 0 21-16,-2 4 9 15,0 6 5-15,0 7-6 16,0 4-4-16,4 3-8 16,1 6-3-16,5-2-2 15,5 1-3-15,2-3 2 16,2 2-2-16,10-9 2 0,3-4 2 15,5-2-9-15,1-6 6 16,5-5 4-16,1-2 4 16,0-2 1-16,-4-8-5 15,2-5 2-15,-7-2-2 0,-1-5-1 16,-9-4 0-16,-4-6 4 16,-4-8 15-16,0-1-6 15,-7-1-5-15,-6-2 1 16,-1 3-3-16,-5 7 2 15,4 8 4-15,-4 2 7 0,5 9-1 16,1 2-8-16,3 6-7 16,1 0-4-16,1 3-1 15,5 4-1-15,-1 0 1 16,4 4-1-16,0 12-4 16,0 5 2-16,9 8 2 0,4 7 1 15,1 1 0-15,3 2 0 16,-3 0 1-16,4-4-17 15,-2-6-10-15,0-5-2 16,0-10-25-16,-1-7-40 16,-1-7-78-16</inkml:trace>
  <inkml:trace contextRef="#ctx0" brushRef="#br0" timeOffset="16576.9204">22891 11733 331 0,'11'2'43'0,"-1"-2"-20"0,3 6-4 16,2 0 10-16,-2 11-12 16,6 2-10-16,-2 6-4 15,0 3-1-15,-1 7-2 16,-5 4-12-16,-6 0-32 16,-1-9-125-16,-4-11 75 0</inkml:trace>
  <inkml:trace contextRef="#ctx0" brushRef="#br0" timeOffset="16795.7046">23199 11564 480 0,'21'-15'10'16,"0"1"-9"-16,4 1-4 16,4 6-23-16,-1-1-42 15,-1-3-62-15,-3-2-134 16</inkml:trace>
  <inkml:trace contextRef="#ctx0" brushRef="#br0" timeOffset="17326.8677">23699 11246 249 0,'-11'0'7'0,"-6"7"-4"16,-5 4-2-16,-4 6 0 15,-1 7-1-15,-3 4 3 16,1 4 7-16,4 2 8 16,4-2-4-16,6-1-7 15,8-4-4-15,7-4-3 0,0-5-1 16,5-4 1-16,12-5-8 16,-3-5 1-16,6-4-1 15,2-6 9-15,-3-8-15 16,3-9 3-16,0-2 14 15,-3-7-6-15,-3-1 8 16,-2-2 12-16,-4-1 7 0,-3-2-5 16,-7 3 1-16,0-1 2 15,-2 0 6-15,-8 4-5 16,-3 4-5-16,-4 3-5 16,0 1 8-16,2 6-8 15,1 6 1-15,2 4-4 0,4 4-2 16,2 4-3-16,3 0-5 15,3 12-7-15,0 10 3 16,3 1 2-16,12 9 2 16,4 2 0-16,5 2-1 15,3-1-8-15,4-1-20 16,3-5-5-16,-2-6-28 0,0-11-73 16</inkml:trace>
  <inkml:trace contextRef="#ctx0" brushRef="#br0" timeOffset="17717.4761">23868 11310 393 0,'-5'-9'32'16,"3"-1"13"-16,2-3-25 16,0 3-4-16,0-1-11 0,7 0-5 15,3 2-2-15,2 0-4 16,2 4-6-16,2 1 5 15,-2 3-1-15,1 1 1 16,-6 0-5-16,-1 0-5 16,-4 7-2-16,-2 3 0 15,-2 4 13-15,0 1 6 16,0-1 1-16,-4 2 0 0,4-1-2 16,0-1 1-16,0 0-1 15,11-2-1-15,2-2-5 16,5-2 1-16,-2 0 7 15,2 0-4-15,-2 0 13 0,-1-2 3 16,-5 4-1-16,-1-2 3 16,-3-1-5-16,-6 4-2 15,0 2 0-15,-17 1 3 16,-12 7 6-16,-8 5-5 16,-10 8-6-16,-6 1-5 0,-3-10-4 15,-2-14-137-15</inkml:trace>
  <inkml:trace contextRef="#ctx0" brushRef="#br0" timeOffset="26513.704">12828 13629 206 0,'-8'0'25'15,"1"0"5"-15,-3 0-13 16,0 0 0-16,3 1-12 15,0 3-4-15,0 0 1 16,2-1 2-16,4 1-1 0,-2-2-1 16,3 1-5-16,0 3 1 15,11-3 6-15,3 1 2 16,8-1 11-16,7 1-2 16,5-1-3-16,5-1-7 15,8-2-2-15,-1 0-2 0,3 0 1 16,2 0-2-16,-3 0 0 15,2-2 0-15,-2-3 1 16,0 0 7-16,-4-2 0 16,0-1-1-16,0 3-2 15,-5-2 0-15,-2 1 2 16,-5 1 3-16,-3 0-2 0,-6 3-1 16,-3 0-2-16,-6 2-2 15,-3 0-2-15,-2 0-1 16,-2 2 0-16,-2 5-15 15,1 1-8-15,3-1-16 16,0-6-61-16,4-1-40 0</inkml:trace>
  <inkml:trace contextRef="#ctx0" brushRef="#br0" timeOffset="28044.8645">16969 13920 324 0,'0'0'26'0,"0"-4"1"15,7-3-23-15,11 1-4 16,6 1 3-16,8 2-5 16,5-1 4-16,6 1-1 0,6-1 0 15,1 2-1-15,6 2 1 16,-1 0-3-16,3 0 4 15,3 0-2-15,-5 2 0 16,3 4 0-16,-4-1 2 0,3-2-2 16,-2 2 3-16,1 3 2 15,-1-3 3-15,2-1-2 16,-1-2-2-16,0-1 0 16,-1-1-2-16,-2 0-1 15,0 0 0-15,-6 0 1 16,-1 0 2-16,-6-1 3 0,0-1-3 15,-6 2-1-15,-6-2 0 16,-3 0-1-16,-3 1 0 16,-3-1 3-16,1 0 2 15,3 0-2-15,3 0 0 16,7-2-3-16,5 3 1 16,10-1-1-16,7-1-2 0,9 3 0 15,9 0 2-15,6 0-2 16,8 0 0-16,4 0 1 15,1 0-2-15,6 0 2 16,3 5-1-16,6-2 1 0,1 3-1 16,4-2 0-16,4-3 1 15,4 1-2-15,-4-2 1 16,-3 0 0-16,-3 0 1 16,-3 0-1-16,-10 0 1 15,-15-2-1-15,-10 1 0 16,-16-1 0-16,-12 0 0 0,-11 0-1 15,-7 0-7-15,-5 0 2 16,-2 2 1-16,-1 0-3 16,-1 4-20-16,-6 5-26 15,-3-4-85-15</inkml:trace>
  <inkml:trace contextRef="#ctx0" brushRef="#br0" timeOffset="32388.2965">8826 12571 302 0,'-8'-17'-4'0,"1"-7"15"16,2 1 13-16,1 1-4 16,2 3-13-16,2 0-3 0,0 6-3 15,-1-4 0-15,1 9-1 16,0 1 8-16,-2 2 9 15,2 1-1-15,0 4-8 16,0 0-5-16,0 0-5 16,0 0-1-16,0 5 2 0,2 2 0 15,3 4 1-15,2 0 1 16,2 5-1-16,0 0 0 16,0 2 0-16,3 1 0 15,-2 4 0-15,2-1 0 16,3-1 0-16,-3 2 0 15,2-3 0-15,1-2 0 16,-1-2 1-16,-1-4-1 0,1-2-1 16,1-4 0-16,0 0-3 15,0-2-1-15,-1-1 2 16,4-3 5-16,-2 0-1 16,2 0-2-16,4 0 3 0,-4 0 0 15,5 0-1-15,-1 0 1 16,4 2-1-16,1 0-1 15,2-1 2-15,2 1-3 16,-1 0 2-16,2 0-1 16,1 0 1-16,-1-2-1 0,3 1 0 15,-1-1-1-15,-2 2 3 16,2-2-4-16,0 2 3 16,0-2-1-16,0 2 0 15,2-1 0-15,-2 1 1 16,4 2-1-16,0-2-1 0,-1 0 1 15,4 1 1-15,3-1-1 16,1-1 0-16,0 1 1 16,3 2-1-16,1-4-1 15,-1 4 2-15,2-4-1 16,-1 1 0-16,-3 1 1 0,2 0-2 16,-2-1 1-16,1-1-12 15,-1 4 20-15,1-2-7 16,1 0-1-16,1 0 1 15,-3-1 0-15,0-1-1 16,0 0 0-16,-1 2 1 16,0-2-2-16,-2 0 1 0,-3 0 1 15,1 0-1-15,-7 0 0 16,2 2 0-16,-2-2 0 16,0 0 0-16,0 0 0 15,0 0 0-15,2 0 1 0,0 0-1 16,2-4 0-16,-2 1 0 15,0-1 0-15,-2 0 0 16,-4-1 0-16,4 0 1 16,-1-1-1-16,-1 0 0 15,2 2 0-15,0-2 0 16,-3 1 0-16,-1 2 0 0,-1-1 0 16,-4 2 0-16,1 0 0 15,1 2 0-15,-2 0 2 16,-1 0-4-16,2 0 1 15,-1 4 1-15,0 0 0 16,-3-1-1-16,-3-1 0 0,0 1-2 16,-4-1 1-16,4-2 1 15,-1 2 1-15,3-2-1 16,-1 0 2-16,5 0-1 16,-4 0 1-16,1-2-1 15,-2-1 0-15,-4-3 0 0,2 1 3 16,-6 0 0-16,3-4 1 15,-3 0-2-15,3-4 1 16,-3 1-3-16,2-4 2 16,1 0-2-16,-1-2 1 15,3-6 2-15,-3 3 1 0,2-2 4 16,-2 2 0-16,1-1 2 16,-1 1-6-16,-1 5 14 15,-1-2-15-15,-3 5-3 16,2 5-1-16,-2 2-9 15,1 6-13-15,0 0-19 16,-5 6-34-16,-1 2-25 0,-4-1-23 16</inkml:trace>
  <inkml:trace contextRef="#ctx0" brushRef="#br0" timeOffset="34841.2441">13171 12559 238 0,'0'0'9'0,"0"-11"17"16,0 4-22-16,0 3 30 15,0 2-9-15,0 1-17 16,0-1-7-16,0 2-2 16,0-2 0-16,0 2 2 15,0-1-1-15,0 1 6 16,2-2 5-16,0 2 2 0,-1 0-1 16,3 0-5-16,-1 0-4 15,4 0-3-15,-3 0-2 16,2 0 4-16,-1 0-2 15,-1 0 0-15,-3 0 0 16,-1 0 0-16,0 0 2 0,2 0 20 16,-2 0 7-16,0-4-14 15,4 0-10-15,-3-3-2 16,1 0-1-16,2 0 1 16,-3-2-2-16,1 2 2 15,1 0-1-15,-1 1 0 16,-1-1 0-16,-1 4-2 0,0-1 1 15,2 3-1-15,-2-1 0 16,3 2-3-16,-1 0 1 16,3 0-2-16,1 2 1 15,1 6 0-15,2-1 1 16,0 4 1-16,0 3 0 0,2 1 0 16,-1 3-1-16,3-1 2 15,-4 3-3-15,0-2-1 16,1 1 0-16,0-1-1 15,-3 0 0-15,-2-2 3 16,2-2 0-16,-2-1 2 16,2-2 0-16,-2-1 0 0,0 0-1 15,2-2 1-15,0 0 0 16,3-2 0-16,-2 2-1 16,3-5 1-16,2 3 0 0,1-3 1 15,4-1-1-15,0 0 0 16,3-2 2-16,7 0-2 15,0 0 1-15,5 0 1 16,2 0-1-16,5-2 0 16,2-2-1-16,4-1 0 0,1 0 1 15,3-1 0-15,2 1-1 16,0-2 0-16,4 3 1 16,-1-1-2-16,1 2 2 15,0-1 1-15,0 2-3 16,-1 0 2-16,0 0-3 15,1 2 3-15,-2 0-2 16,4 0 2-16,-2 0-1 0,5 0 0 16,-4 0 0-16,3 0 0 15,0 2 0-15,-1 0 0 16,4 0 0-16,-4 0-1 16,4 1 2-16,-4 1-1 0,1 1 1 15,-4 1-1-15,-1 0-1 16,0 0 1-16,-4 1 0 15,-2 0 0-15,2 0 1 16,-2 0-2-16,2 1 1 16,-3-1 1-16,4 0-2 15,-1 0 2-15,-5-2-1 0,1-1 0 16,-2 1 0-16,-2-1 0 16,0 1 0-16,0-1 0 15,-1 1 0-15,2-1 0 16,-5-1 0-16,3 3 0 15,-4-2 0-15,-1-3 0 0,-1 1 0 16,-4 0 0-16,0-1 0 16,-4-1 1-16,-3 0-2 15,-3 0 2-15,-7 2-2 16,0-2 1-16,-3 0 1 0,-4 0-1 16,-1 0 0-16,-1 0 2 15,0 0-2-15,0 0 0 16,2 0 0-16,-3 0 1 15,0-3-1-15,0-1 0 16,0-1 1-16,1-1-1 16,2-1 1-16,-1-2-1 0,0-2 1 15,-1 1-2-15,4-3 2 16,1-1-1-16,-3 0 0 16,4-4 1-16,-2-2 1 15,2 2 0-15,1-3 2 16,1 2-2-16,3-3 0 15,0 0 0-15,2-1 0 0,-3-2-1 16,2-1 1-16,-2 0-2 16,0 3 2-16,-3 2 0 15,-1 5 0-15,-3 6 0 16,2 4-2-16,-4 6-1 0,2 0-1 16,3 7-18-16,-4 12-13 15,3 1-30-15,-3-2-73 16</inkml:trace>
  <inkml:trace contextRef="#ctx0" brushRef="#br0" timeOffset="36247.4024">17515 12628 228 0,'-4'-7'40'15,"3"-3"-13"-15,1 4-4 0,0 2 3 16,0 1-16-16,0-1-4 16,0 4-3-16,0-1-3 15,0 1 1-15,0 0-1 16,0 0-1-16,1 0 2 15,5 0-1-15,-1 0 2 0,0 0 2 16,4 0 6-16,0 0 0 16,4 5-6-16,2 0-2 15,0 4-1-15,2 4-1 16,2-3 0-16,-1 5 0 16,4 1 2-16,-3 0-2 15,3 0-1-15,-6-2 2 0,0 1 1 16,-3-3-2-16,0 0 0 15,-3-3 0-15,-3 0 0 16,1 0 1-16,1 0-1 16,-4 0 0-16,4-2 0 15,-1 0 1-15,0-1-1 0,1-1 0 16,-2-1 0-16,1-1 1 16,0-1-1-16,1-2-1 15,0 0 2-15,6 0 0 16,-1 0 0-16,4 0 0 0,4-2-2 15,3-1 3 1,3-5-2-16,4 1 0 0,5 0 0 16,2 0-1-16,2 0 2 15,3 0-1-15,2 0 0 16,1-1 1-16,1 1-2 16,6 2 2-16,2-2-1 0,0 0 1 15,3-1-2-15,4 3 1 16,0 0 0-16,1 1 0 15,3-1 0-15,-1 2 1 16,2 1-2-16,-2 0 1 16,2 2 1-16,-2 0-1 0,-5 0 0 15,4-2-1-15,-3 2 1 16,-2 0 1-16,1 0-1 16,-4 0-2-16,1 0 3 15,-5 0-1-15,-2 0 0 16,-3 0 1-16,1 0-2 15,-7 0 2-15,4 0-1 0,-5 0-1 16,6 0 0-16,-5 0 3 16,2 0-1-16,-1 0-2 15,0 0 1-15,0 0 1 16,-3 0-1-16,0 0 0 16,2 0 0-16,-1 0 0 0,-1 0 0 15,0 0 0-15,1 2 0 16,-2-2 0-16,-3 2 0 15,-1-2 0-15,-7 0 1 16,0 0-1-16,-4 0 0 16,0 0 0-16,-4 0 0 0,-1 0 0 15,1 0 0-15,-1-2 0 16,-2 0 0-16,1 0 0 16,-4-1 0-16,-2 1 0 15,-2-2 1-15,-3-1-1 16,-2 0 1-16,0-2 1 0,-1-1 0 15,0-2 2-15,0-3 1 16,-1-3 1-16,2-2 0 16,2 0-2-16,0-3 1 15,3-4 2-15,0 2-2 16,1-2-3-16,2 2 0 16,-1 0-1-16,1 4 0 0,-4 1 1 15,1 5-3-15,2 0-4 16,0 4-32-16,-2-1-49 15,-2-3-84-15</inkml:trace>
  <inkml:trace contextRef="#ctx0" brushRef="#br0" timeOffset="37481.7151">17795 11654 231 0,'-4'0'25'0,"3"-5"34"15,-1-3-18-15,0 2-18 16,0-1-10-16,2 5-7 16,0 0-3-16,0 2-3 15,0 2-15-15,-2 7-56 16,0 0-2-16,-1-4-39 0</inkml:trace>
  <inkml:trace contextRef="#ctx0" brushRef="#br0" timeOffset="37934.7661">17814 11646 184 0,'-5'0'22'0,"3"0"-21"16,-1 0-4-16,1 0-5 0,2 0 0 16,-2 0 0-16,2 1 3 15,-3 1 0-15,1-2-14 16,-2 0-42-16</inkml:trace>
  <inkml:trace contextRef="#ctx0" brushRef="#br0" timeOffset="39965.8724">16699 8074 257 0,'-10'-14'7'0,"1"-1"5"16,1 2 12-16,5 5-4 16,3-4-6-16,0 7-5 15,0 0-1-15,0-2-4 0,7 1-3 16,4 0 0-16,1 5-2 15,7 1 3-15,0 0-1 16,4 0 0-16,6 0-1 16,2 4 0-16,3 5 0 15,6 0 0-15,1 2 1 16,1 2-1-16,2 1-1 0,1 2 1 16,2 1 1-16,-1 0-1 15,5 1 0-15,-4 2 0 16,8-3-5-16,-1 3 8 15,5-1-2-15,-3-2-1 16,0 2 1-16,2-1-1 0,0 2-1 16,-2-1 1-16,-2 1 0 15,-3 3-1-15,-2 1 1 16,-2-1-1-16,-1 0 2 16,0 2-1-16,-2-3 0 15,-1 0-1-15,2 2 0 0,-2-3 1 16,-1-1 0-16,-1 0 0 15,-2 1 0-15,-5-1 1 16,0-1-1-16,-5-1 0 16,-4 1 0-16,-3-1 0 15,0 2 0-15,-5 0-1 16,-2 1 1-16,1-1 0 0,-3-1 0 16,-1-1 0-16,-1 2 0 15,-2-4-1-15,0 0 1 16,-4 0 0-16,0-3 0 15,-3 1-1-15,-2 2 1 16,0-2-2-16,0 0-2 0,-2 5 0 16,-3-4-5-16,-5 5-2 15,0-2 6-15,1 2 4 16,-3 1 1-16,-3 0 0 16,-2 4 0-16,-3 2-1 15,-2 3 1-15,-7 0-1 0,-1 6 3 16,-4 2-2-16,-6-1-2 15,0 2-11-15,-4 4-1 16,-2-2-11-16,-3 5 16 16,-1-2 3-16,1-2 5 15,5-1 1-15,0 0 2 16,5-3-2-16,5-1 4 0,2 2-1 16,4 2-2-16,1 2 5 15,0 4-4-15,2 1-1 16,-2-2-1-16,3 2 0 15,-3 2 0-15,0-2 0 16,-1 4 0-16,3-2 0 0,-2 4 1 16,-2-6-1-16,4 0 0 15,1-1 0-15,0-5 1 16,2-1 8-16,0-3-1 16,5-1 2-16,0 1-1 0,3-1-2 15,2-4-2-15,1 4 4 16,0-7-6-16,4-1-2 15,0-1-1-15,0-6 1 16,0 2-1-16,1-4 1 16,1-4-2-16,-1-2 2 15,3-2-1-15,1-1 0 0,0-4 1 16,0 0-3-16,2-1-15 16,-1-2-10-16,-3-4-30 15,-1 0-28-15</inkml:trace>
  <inkml:trace contextRef="#ctx0" brushRef="#br0" timeOffset="40340.8479">17064 10814 200 0,'-11'0'34'15,"3"-3"15"-15,5-1-16 16,0 2 9-16,3 2-25 16,0 0-17-16,0 0-7 0,3 0 5 15,7 7 4-15,-2 7 1 16,5 1-2-16,1 5 0 16,0 1 0-16,3 5-2 15,-3 3 2-15,2 0 0 16,2 1-1-16,2-3 1 15,-3-6-2-15,0-4 1 0,0-9-2 16,-2-6-6-16,2-2 9 16,-1-14 10-16,4-11 2 15,3-6 4-15,9-8 1 16,8-5 9-16,6-3-11 0,6 0-15 16,6-1-2-16,-2-2-21 15,-10-2-67-15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4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7664 7980 316 0,'1'0'42'0,"1"0"-32"16,2 0-4-16,1 0 7 15,0 0-2-15,3 0 1 16,1 0-1-16,-1 0-7 16,-1-2-2-16,5-1 0 15,-4 3-2-15,3-4 2 0,0 4 3 16,5-3 4-16,1 1-1 16,3 0 1-16,-1 0-2 15,4 0-4-15,3 2-1 16,1-3 0-16,2 3 0 15,-3-3-2-15,2 2 4 0,3 0-1 16,1 1 0-16,0 0 0 16,3-2 1-16,1 0-2 15,3 2-2-15,6-2 2 16,2 1-2-16,-1 1 1 16,3-2-2-16,2 1 1 15,2 1 0-15,-2-3 1 0,1 3-1 16,-1 0 1-16,2 0-2 15,-1 0 1-15,-2 0 1 16,2 3-1-16,2-2 0 16,0 1-1-16,4-2 2 15,2 1-2-15,-1 1 1 0,2 0 0 16,-1 1 0-16,-1 1 0 16,-3-1 0-16,2 3-1 15,-1-1 1-15,-7 1 1 16,4 0-1-16,-2 4 0 15,-4-1 0-15,1-3 0 0,0 6 0 16,-5-6 0-16,-3 3 0 16,3-4 0-16,-8 1-1 15,-4-1 1-15,-3 2 0 16,-5-1 0-16,-4 4 0 16,-3-1-32-16,-5-3-39 0,-4-3-94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9:13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10808 7811 93 0,'-5'-4'9'16,"-2"0"6"-16,-1-1 4 0,2 3-9 15,0-1-1-15,0-1-3 16,3 3-5-16,-3-1 0 16,2 0-2-16,-3 0-13 15,0 2-2-15,0 0 8 16,-1 0 2-16,1 0-3 16,0 2-20-16,2 2-28 0</inkml:trace>
  <inkml:trace contextRef="#ctx0" brushRef="#br0" timeOffset="421.8084">10680 7824 80 0,'-3'4'27'16,"-5"4"3"-16,5-2-21 16,-1 0 2-16,2-1 1 15,1 0-2-15,1 0 1 0,0-2 7 16,0 2 0-16,1-1 11 16,6-1-15-16,5 2-4 15,-2 0 3-15,2 0 4 16,7-2 2-16,3-1-7 0,1-2 1 15,1 0-5-15,5 0 1 16,5 0-3-16,3 0 2 16,-1-2-4-16,3-1-3 15,0 2 1-15,1-2-2 16,3 3 0-16,-4-1 1 0,5 1-1 16,-3 0 0-16,2 0 0 15,-1 0 1-15,0 0-2 16,2 0 2-16,-3 1-2 15,3-1 1-15,0 0 1 16,1 0-1-16,-3 0 1 16,0-1-1-16,-4 1 0 0,-3 0 2 15,-4 0-4-15,0 0 2 16,-8 1 0-16,-3 2 0 16,-2 0 0-16,-2-2 0 15,-4 3 0-15,0-1-1 16,-5 2-12-16,-4 1-18 0,-3-4-35 15,-5-2-71-15</inkml:trace>
  <inkml:trace contextRef="#ctx0" brushRef="#br0" timeOffset="968.6433">10784 7920 169 0,'20'0'26'15,"-2"0"-19"-15,9-4 4 16,0 2 13-16,0 2-19 15,3-2 0-15,3 2 2 16,-1 0-3-16,4-2 2 0,1 2-3 16,3 0 0-16,1 0 1 15,3 0-2-15,1 0 3 16,2 0-3-16,1 0 3 16,-1 0 4-16,-3 0 5 15,3 0 5-15,-4-3-3 0,0-1-4 16,-3 1-5-16,-1-1-2 15,-5 4-3-15,-3 0-2 16,-4 0 2-16,-2 0-2 16,-4 6-5-16,-4 0-40 15,-5 0-64-15,-3-6-60 0</inkml:trace>
  <inkml:trace contextRef="#ctx0" brushRef="#br0" timeOffset="2124.9016">12943 8008 190 0,'1'-8'33'0,"3"-6"-13"15,2 5-2-15,1-2-2 16,2 2-7-16,-4 0 4 15,3 3-5-15,0-3-1 16,-1 3-6-16,2 0 0 0,3 1-2 16,-4 1 1-16,4 0 1 15,3 3-2-15,-1-2 1 16,3 2 1-16,0 1-1 16,5 0-1-16,0 0 1 15,0 0 0-15,0 0 0 16,0 1-1-16,0 3 2 0,1 2-1 15,0 1-1-15,2-1 1 16,3 0-1-16,0 3 2 16,3-5-1-16,5 3 1 15,-4-2-1-15,5 1 0 16,-1 0 0-16,4-1 1 16,1 0-1-16,2-2 1 0,1 0-2 15,-2 1 2-15,4 1 0 16,0-2-1-16,-1 1 1 15,2-3 0-15,-4 3 3 16,0-3-2-16,-2 3 0 16,-3-1 0-16,3 3-2 0,-5-2 0 15,0-3 0-15,-7 1 1 16,-2 2-1-16,-5-4-1 16,-3 1-2-16,-6 1-3 15,-4-2 1-15,-4 0-2 16,-3 0-15-16,-2 0-4 0,0 0 13 15,-6 1 7-15,-8-1-34 16,-6 3-21-16,-5-3 4 16,-7 0 16-16,-2 1 9 15,-2-1 32-15,-2 2 11 16,-5 1 1-16,-2-2-8 0,0-1-3 16,-5 2-3-16,0-2-28 15</inkml:trace>
  <inkml:trace contextRef="#ctx0" brushRef="#br0" timeOffset="2671.748">12847 8064 162 0,'-13'0'17'0,"1"0"36"16,5 0-25-16,4 0-9 15,3 0-19-15,0 0-7 16,0 3-11-16,8 1 5 0,6 0-1 16,1-3 13-16,4 1 1 15,4-2-5-15,1 0 10 16,5 0 12-16,4 0 1 15,1-3 0-15,4-1 2 0,1-2-6 16,6 3-1-16,4-1-4 16,0 0 1-16,4 3-7 15,4-2-2-15,3 3 1 16,2-2-2-16,1 0-1 16,0-2 2-16,0 1 1 0,-2 0-2 15,-5 0 2-15,0 2-3 16,-2-1 1-16,-1 0 0 15,-3 2 1-15,-2 0-1 16,-4 0 0-16,-3 0 0 16,3 5-4-16,-5-3-5 15,-5 2 1-15,-3-3 4 0,-6 1 4 16,-2 1 0-16,-5-2 0 16,-3-1-2-16,-3 2 2 15,-5 0 2-15,-1-2-8 16,-3 3-15-16,-3-2-8 0,0 3-4 15,-1-4-25-15,-12 0-9 16</inkml:trace>
  <inkml:trace contextRef="#ctx0" brushRef="#br0" timeOffset="3109.2254">13137 8178 137 0,'11'7'25'15,"6"-7"-30"-15,10 0 9 16,7 0 14-16,6 0-1 16,5 0 18-16,4 0-15 0,2-7 3 15,3 0-2-15,2 0 1 16,2 0-1-16,3 0-5 15,0 1-5-15,0 1-2 16,0 1-6-16,-4 2-1 16,-2 2-1-16,-2 0-1 15,-6 7-1-15,-6 6-9 0,-7 3-32 16,-7 1-37-16,-12-2-43 16</inkml:trace>
  <inkml:trace contextRef="#ctx0" brushRef="#br0" timeOffset="5249.7001">19042 8096 149 0,'-1'0'25'0,"1"0"-6"16,0 0 28-16,0-4-31 15,3-2-10-15,5 2 11 0,4-2-9 16,2 1-4-16,1-1 0 15,3 3-2-15,-2 1-2 16,6 0 0-16,-1 1 0 16,2-2 0-16,4 2 0 15,4 1 1-15,1-2-1 0,6 2 0 16,0 0 1-16,1 0-2 16,2 0 2-16,3 0-1 15,-1 0 0-15,1 0 1 16,2 0-1-16,0 0 0 15,-1 0 1-15,3 2-2 0,3 2 1 16,-2-3 0-16,-1 3 0 16,2-4-1-16,1 0 2 15,-1 0-1-15,0 2 0 16,2-2-2-16,2 0 3 16,2 0 0-16,3 0-2 15,2 0 2-15,2 0-1 0,3 0 0 16,-1 0 0-16,3 0 1 15,1 0-1-15,0 0 0 16,-1 0 0-16,-1 0 0 16,2 0 0-16,-3 1-1 15,-3 3 2-15,0 1-1 0,-1-3-1 16,-2 2 1-16,1-2 0 16,2-1 1-16,-1 1-1 15,3-1 0-15,1 2 0 16,2-3 0-16,0 3 0 15,1-3 0-15,1 0 1 16,-4 0-1-16,1 0 0 0,-1 0 0 16,5 0-1-16,-2 0 2 15,1-6-1-15,6 3 0 16,-1-2 0-16,6-2 0 16,0 0 0-16,0 0 0 15,-2 0 0-15,1-1 0 0,2 1 0 16,-6 0 1-16,2 0-2 15,-3-2 2-15,3 1 2 16,2 2 2-16,-2 1-2 16,3-2 2-16,-3 3-4 0,2-1 0 15,-4 2 2-15,2-1-3 16,-6 0 0-16,-1 2 1 16,-2-2-1-16,-6 1 1 15,-2 0-1-15,-2 1 1 16,-4 0 0-16,-4 0 2 0,-4-1-3 15,-3 1 1-15,-3 1 0 16,0-5-1-16,-7 5 0 16,-2-1 0-16,-5 1 1 15,-3 1-1-15,-5 0 0 16,-3 0-1-16,-7 1-7 16,-9 2-35-16,-2-3-51 0</inkml:trace>
  <inkml:trace contextRef="#ctx0" brushRef="#br0" timeOffset="10890.2077">4766 8984 117 0,'3'-10'12'0,"0"-3"16"0,4 2-7 15,5 1-5-15,2-1 14 16,2 0-23-16,5 4 2 16,3 0-4-16,3 0-2 15,5 2-1-15,4-2-1 0,3 1 2 16,7 2-3-16,1 1 2 16,8 0-2-16,6 1 1 15,1 2 0-15,8 0-1 16,3 0 1-16,5 0-2 15,5 0 2-15,0 0 0 0,-1 0-1 16,3 0 4 0,4 0 2-16,3 0 1 0,3 3 1 15,4 1-2-15,2-1 3 16,4 1-5-16,1 2-1 16,4-1 1-16,0 0-2 15,-3-2-2-15,5 3 0 16,-5-1 0-16,1-1 0 0,0 3 1 15,2-2-1-15,-3-1 0 16,3 2 0-16,-1-1 0 16,1-2 0-16,-6 2 1 15,0-3-1-15,-2 2 0 0,-3 0 0 16,-4-3 0-16,0 1 0 16,-2 0 1-16,-4-2-2 15,-3 0 2-15,-3 0 0 16,-8 0-1-16,-1 0 0 15,-9 0 0-15,-4-2 0 0,-4-1 0 16,-9 0 1-16,-1 2-2 16,-9-3 1-16,-2 4 1 15,-8-2-2-15,-4-1 1 16,-5 1 1-16,-4 0-1 16,-5 1 0-16,-6 1 1 15,1-2 0-15,-5 2 2 0,-2 0-1 16,-12 0-16-16,-4 0-7 15,-3 0-1-15,-8 0 4 16,-3-2 8-16,-2-2 4 16,-4-1-4-16,-7 0-19 0,-2 1 22 15,-4 2 1-15,-2 1-1 16,-4 1-5-16,-1 0-8 16,2 0 2-16,0 0 2 15,2 0-17-15,3 0-19 16</inkml:trace>
  <inkml:trace contextRef="#ctx0" brushRef="#br0" timeOffset="11155.8137">8461 8913 8 0,'-30'-3'25'0,"6"-1"-3"16,2 2 6-16,6-2-2 15,5-1 5-15,6 3-10 16,5-3 2-16,0-1 11 16,16 1-9-16,10 0-13 15,6-2-3-15,9 0 3 0,11-1-6 16,8 3-4-16,6 0 0 15,5 0 1-15,11-1-1 16,0 1-1-16,9 3 0 16,1-1-1-16,3 1 2 0,3-2-2 15,-1 2 0-15,-1-1 2 16,-1-3-2-16,2 3 0 16,0 1 0-16,-2 2 0 15,-2 0-2-15,-10 9-32 16,-11-4-110-16</inkml:trace>
  <inkml:trace contextRef="#ctx0" brushRef="#br0" timeOffset="17390.0273">5051 10834 100 0,'0'-10'111'0,"0"-3"-86"15,0 1-1-15,7 2-19 0,8 3 4 16,2 1-7-16,3 2-6 16,-3-4 8-16,4 2-5 15,-5 3 0-15,0 0 5 16,4 1-1-16,-1 2-3 16,5 0 1-16,3 0 0 0,7 2 1 15,8 3 0-15,0-1 2 16,11 1 2-16,0-1-3 15,8 0 2-15,5-3 2 16,5-1-3-16,2 0 13 16,7 0-10-16,8 0-7 0,-3-1 1 15,3-3 0-15,2 0 0 16,-2 4-1-16,-3 0-1 16,-7 2-5-16,-2 9-33 15,-8-1-31-15,2 0-42 16</inkml:trace>
  <inkml:trace contextRef="#ctx0" brushRef="#br0" timeOffset="18733.724">8838 10861 127 0,'-9'-7'15'0,"0"-4"8"16,0 0-1-16,4-2 9 15,1 2 0-15,-1 3-9 16,0-1-8-16,4 2-4 0,-1 2 11 15,2 0-11-15,0-3 2 16,0 4-5-16,2-1-2 16,6 2-2-16,4-1-7 15,3 3 5-15,4-2 2 16,6 0-1-16,4 3-4 16,3 0 5-16,2 0-4 0,2 0 3 15,6 0-1-15,1 4 0 16,4-1-1-16,1 4 1 15,2-2-1-15,2 3 0 16,5-2-1-16,-1 0-10 0,7 1 14 16,-2 1 0-16,7 0-2 15,6 1-1-15,0 1 1 16,3 0-1-16,3 0 1 16,0 3-1-16,-2 1-1 15,0 1 3-15,1-1-3 0,-2 0 2 16,3 1-1-16,-4-3 0 15,4 1 0-15,-3-1 1 16,-2-2-1-16,-5 3 0 16,2-3 0-16,-8 2 0 15,1-4 0-15,-4 1 0 16,-3-1 0-16,-4-5 1 16,-5 1-1-16,-5-3 1 0,-7-1-1 15,-1 0 2-15,-5 0 4 16,-4-7 4-16,0 4 3 15,-7-5-2-15,-3 1-1 0,0 0-4 16,-3 2-2-16,-1-3-3 16,-3 2 0-16,-3 2 0 15,3-1 0-15,-6 3-1 16,-1-2 0-16,-1 2 0 16,-2 2 0-16,0-1 0 15,0 1-2-15,0 0 1 0,0 0-3 16,-9-2-8-16,-8 2-9 15,-4 0 0-15,-8-2 5 16,-3 2-1-16,-6 0 0 16,-3 0-7-16,-4 0 2 15,4 0-13-15,0 0 6 16,-1 0 14-16,3 0 8 0,-1 0 2 16,1 2 1-16,-1-2-2 15,-1 0 5-15,2 0 1 16,-2 0 1-16,7 0 0 15,2 0 0-15,3 2 0 0,2-1 1 16,3 1-1-16,4 2-2 16,2 0 2-16,4-1-1 15,3-3 0-15,5 2 3 16,3-2 7-16,3 0 6 16,0 2-4-16,0-2-9 15,9 1-3-15,7-1 8 0,6 2 13 16,5-2-9-16,7 0-7 15,3 0-5-15,8 0 5 16,2 0-2-16,-1 0-2 16,5 0 0-16,-1 0-1 0,3 0-5 15,0 0-28 1,-1 0-22-16,1 0-27 0</inkml:trace>
  <inkml:trace contextRef="#ctx0" brushRef="#br0" timeOffset="19733.6083">13234 10919 99 0,'17'0'3'0,"3"-1"-4"15,2-3 2-15,3 2 6 16,-2 2 0-16,4 0-4 16,0-1 1-16,2 1 1 0,2 0 3 15,3 0 6-15,1 0 1 16,9 0-5-16,1 0-2 16,9 0 1-16,2 0 1 15,2 0-2-15,7 0-1 16,5 0 0-16,3 0 1 0,3 1-2 15,6 1-4-15,5 5-2 16,1-3-4-16,3 1-1 16,1-1-9-16,1-1 7 15,1-1 5-15,1 2 1 0,2-3 1 16,1 1-3-16,3 1 2 16,2 3-10-16,-3-3-9 15,1 1-22-15,-1-2-8 16,-5-2-6-16,-3 0 62 15,-6 0-32-15,-4-2 114 16,-6-5-35-16,-6 0-28 0,-5 2-5 16,-8 3-4-16,-10 2-9 15,-11 0-5-15,-15 5-25 16,-11-2-84-16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49:42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27626 10342 318 0,'2'-13'37'0,"-2"-5"-20"16,0 3-5-16,0-2-5 15,-2 5 1-15,0-2-3 16,-3 3 0-16,3 0-1 15,1-2-2-15,1 5-1 0,0 1-2 16,0 0-10-16,0-1-14 16,1 1 7-16,-1 4 11 15,2-2 6-15,-2 1 2 16,0 0 4-16,0 0 14 16,0 3 0-16,0-3-4 15,2-1-6-15,10 0-10 0,10-3 0 16,7-4-7-16,5-3 2 15,8 1-14-15,2-2 11 16,-3 0-3-16,-2 0 11 16,-6 0-4-16,-6 6 6 15,-7-1-2-15,-12 5-3 0,-8 3-9 16,-7 3-23-16,-20 0-13 16,-7 0-22-16,-7 7 52 15,-4 0 27-15,-1 4 24 16,2 0 17-16,3 1-9 0,2 2-4 15,3 0-19-15,4 3-2 16,3-2-2-16,0 2-1 16,6-3-4-16,3-1-3 15,6-3-3-15,2-4-1 16,5-3 1-16,6-1 0 16,1-2 14-16,10-2 23 0,22-11-17 15,14-8-15-15,22-4 0 16,18-5 0-16,11 0-5 15,9-2-3-15,-3 3-20 16,-12-3-73-16,-16-7-132 16</inkml:trace>
  <inkml:trace contextRef="#ctx0" brushRef="#br0" timeOffset="2031.1066">11047 10328 166 0,'0'-2'10'0,"0"-4"33"16,0-3-15-16,0 4-5 16,0-2-9-16,0 1 1 15,0-2-2-15,7-1-7 16,3-4 3-16,7 1-8 16,5-6-1-16,0 0 2 0,11-5-2 15,-1-4-2-15,5 0 5 16,2 0-1-16,-2-1-2 15,-1 0 1-15,-2 1-2 16,-5 4 3-16,-2 1-2 16,-5 4 0-16,-5 4 0 15,-2 3 1-15,-5 6-2 0,2 3-2 16,-7 2-10-16,-1 0-21 16,-3 9 13-16,-1 4 6 15,0 5 6-15,-8-1-15 16,-7 3 8-16,-1 3 1 0,-6 0 2 15,-3 0 10-15,-2 1 5 16,0 1 1-16,-2 2 1 16,-3 1 5-16,-2 0-5 15,1 1-4-15,3-2 1 16,-1-2-1-16,8-6 1 0,4-2 2 16,4-9 15-16,6-2 12 15,7-6-13-15,2 0 1 16,11-14-19-16,9-9 20 15,10-9 4-15,13-8 0 16,10-7-11-16,11-3-8 16,6-1-5-16,11-1 4 0,4 2-16 15,-7 2-47-15,-5-4-71 16</inkml:trace>
  <inkml:trace contextRef="#ctx0" brushRef="#br0" timeOffset="10655.8973">27522 11257 151 0,'-1'0'18'0,"-1"0"3"15,2 0-6-15,-3 0-2 16,3 0-3-16,0 0-6 15,0 0-2-15,-2 0-2 0,2 0 1 16,0 0-1-16,0 0 0 16,0 0 1-16,0 0 16 15,0 0 20-15,0 0-25 16,0 0-9-16,2 0-1 16,4-2 5-16,3 0-3 15,5-2 4-15,4 1-4 0,2-2-3 16,3-3 0-16,8 1 0 15,1 0-1-15,5-4-1 16,0 1-11-16,2-3-4 16,0 1 7-16,-2-3 5 15,-3 5 10-15,0-5-5 0,-5 5-1 16,-4-1 1-16,-6 4-1 16,-5 1 0-16,-6 3 1 15,-2 3-1-15,-6 0-2 16,0 0-28-16,0 5 15 15,-6 5 13-15,-4 0 2 16,-5 0-1-16,-1 7-2 0,-4-1-7 16,-3 1-16-16,-1 3-8 15,-3 0-32-15</inkml:trace>
  <inkml:trace contextRef="#ctx0" brushRef="#br0" timeOffset="10968.3858">27641 11357 148 0,'-11'2'39'0,"5"-2"-8"16,1 0-8-16,3 0 18 16,2-6-16-16,0-1-2 0,4-6-7 15,8 1-3-15,5-4-2 16,5-2-4-16,2-1 2 16,3 0-2-16,3-2-1 15,1 0 1-15,1 3 0 16,2 2 0-16,-5 1-5 15,-4 1-1-15,-3 5 0 0,-6 2 0 16,-3 4-1-16,-8 1-2 16,-3 2-8-16,-2 0-9 15,-3 0-4-15,-14 8 16 16,0 4 1-16,-9 2-20 16,-3 0 7-16,-3 2-18 0,-2 2-7 15,-2-2 13-15,-2 2-2 16,2-2-15-16,-1-2-44 15</inkml:trace>
  <inkml:trace contextRef="#ctx0" brushRef="#br0" timeOffset="11093.4062">27502 11317 151 0,'-2'0'67'15,"2"0"2"-15,14-10-39 16,12-3-17-16,9 0-8 16,11 0-2-16,11-2-5 15,6-3-1-15,4 2-71 16,-5-4-26-16</inkml:trace>
  <inkml:trace contextRef="#ctx0" brushRef="#br0" timeOffset="16140.4138">16005 11281 150 0,'-10'-6'30'15,"0"-4"4"-15,1 2 1 16,-1-3-3-16,3 0-16 0,0 1-6 15,0-3-6-15,-1 2-2 16,3 3-1-16,0-4-1 16,0 6 1-16,1-3 4 15,-1 3 14-15,3 1 0 16,-1 1-5-16,0 2-7 0,3 1-4 16,0 1-1-16,0 0-4 15,0 0-4-15,0 0 0 16,6 0 1-16,1 0 8 15,2 0-3-15,1 0 0 16,5 1 0-16,2 3 0 16,0-2 0-16,4 3 1 0,-1 1-1 15,2-1 1-15,4 2 0 16,2 0 0-16,-1 1 0 16,0-2-1-16,2 2 1 15,2-3 0-15,1-1-5 0,-3-1 10 16,3-1-3-16,-1 0-1 15,1-2-2-15,0 0 3 16,2 0 0-16,4 0 0 16,-3 0 0-16,1-4 0 15,4 1 1-15,-4-1-3 0,-2 0 2 16,0 1-1-16,0-1 0 16,2 2-1-16,0 1 1 15,0-1-1-15,2 2 1 16,-1-2-2-16,3 1 1 15,0 1-1-15,-6-2 0 16,2 0 2-16,-2 2-2 0,-6 0 0 16,-1 0 1-16,2 0-2 15,-3 0-5-15,-2 7 6 16,1-2 2-16,2 1-1 16,0-1-3-16,-5 2 3 15,-1-3-2-15,-1 1-2 16,-3-2 2-16,-5-1-1 0,0 0 2 15,3-2 1-15,-5 2-1 16,4-2 0-16,-2 0 0 16,0 0 0-16,3 0 0 15,-1 0 0-15,1 0 0 16,-1 0 0-16,4 0 0 0,1 2 0 16,-1 0 0-16,3 0 1 15,1-1-1-15,0 1-1 16,3 0 1-16,1-1 0 15,-1-1 0-15,4 0 0 0,1 2 0 16,4-2 0-16,0 0 0 16,4 0 1-16,-1 0-2 15,1 0 1-15,-2 0 1 16,0 2-2-16,2-2 1 16,-3 0 0-16,5 0 0 0,0 0 1 15,1 2-1 1,2-2 1-16,2 0-1 0,-1 2 0 15,4-2 0-15,-4 1 1 16,5-1-2-16,-3 0 2 16,3 0-1-16,0 0 0 15,-1 0-1-15,2 0 2 16,0 0-2-16,3 0 2 0,-3 0-1 16,2 0 0-16,2 0-1 15,-2-1 2-15,4-1-1 16,-5 0 0-16,2 0 0 0,-3 0 0 15,2 1 0-15,-3-1 0 16,0 0 0-16,-2 1 0 16,2-1 0-16,-2 0 0 15,-2 0 0-15,-6 0 0 16,0-2 0-16,-5 3 0 16,-1-1 1-16,-5 0-2 0,-2-1 1 15,-6 3 0-15,-4-2 0 16,0 2 1-16,-2 0-1 15,-2 2-2-15,0 5-6 16,-4 2-31-16,-1 0-66 16,-7-4-21-16</inkml:trace>
  <inkml:trace contextRef="#ctx0" brushRef="#br0" timeOffset="18155.9113">19029 10555 178 0,'0'-9'39'0,"0"1"11"16,0 0-28-16,0 2-20 0,0-1 7 15,0 0 5-15,0 1-13 16,0-1 0-16,0 2-1 16,-2 1 1-16,-2-1 0 15,-4 1 0-15,1 3-1 16,0 1-1-16,-5 0 1 15,1 0 0-15,-5 0 0 0,1 5 0 16,-4 2 1-16,-1 2 0 16,0 3 0-16,-1 2-1 15,-1 3 0-15,-3-1 2 16,0 5-2-16,-2 2 0 16,2 3-2-16,-2-5-10 15,4 5 3-15,-1-2-6 0,5-1 7 16,-1 1 5-16,3 0 2 15,3-1 1-15,-2 0 0 16,5 2 0-16,1-2 1 16,5 0-1-16,-2 2 0 0,6-1-3 15,1 1 2-15,0-4 0 16,0 4 1-16,8-2-2 16,2-4-1-16,4 5 1 15,6-3 4-15,2-1-1 16,0-3 4-16,2 1-2 15,-2-1-2-15,1-5 0 0,0-1-1 16,-1-2 1-16,3-2 7 16,1-4-1-16,1-1 0 15,1 0-3-15,-2-2-2 16,3 0-1-16,-2-4 0 16,0-3 0-16,-3-3 5 0,1-6 7 15,1-1 3-15,0-4-3 16,1 0-4-16,-2-4-2 15,0-4-5-15,-3 1-1 16,-4-1 1-16,-5-3 0 0,-8 0-1 16,0-1 2-16,-5-2 2 15,0-1 1-15,-2 1 2 16,-6-1 1-16,-2 2-3 16,0 4 2-16,-2 2 0 15,0 1-3-15,-2 5-4 16,-2 1-1-16,-2 3 0 0,-5 4-1 15,-3 3-4-15,-3 2-5 16,1 4-3-16,-3 5 0 16,1 0-24-16,3 3-19 15,1 4-23-15,7 1-69 16</inkml:trace>
  <inkml:trace contextRef="#ctx0" brushRef="#br0" timeOffset="19953.1033">9201 11367 184 0,'5'0'-18'15,"2"-5"35"-15,0 0-11 16,8-1 11-16,0-1 0 0,4 0 1 16,6 1-10-16,2 0 4 15,2 0-9-15,5 1-2 16,0 0 1-16,5 3-1 15,1 0-1-15,1 0 0 0,2 2 1 16,4 0-2-16,0 0 2 16,3 0-1-16,2 0 3 15,0 6-1-15,6-1 11 16,-1 2-10-16,4 0 0 16,5 2 1-16,2-2-3 15,3 0 0-15,4 1 0 0,5-2 0 16,-4 4-2-16,6-2 3 15,1 1-2-15,4 2 0 16,-4-2 0-16,1-2-2 16,-5 0 0-16,0-2-1 15,-2 1 5-15,-1-2-6 0,-3-3 6 16,5-1-2-16,-5 0 0 16,2 0 0-16,-3 0 2 15,-4 0-2-15,-3 0 1 16,-7 0 0-16,-1 0-1 15,-7 0 1-15,-5 0 0 0,-4 0 0 16,-3 0 2-16,-2 0-2 16,-5 0 0-16,-4 0 1 15,-6 0-1-15,-3 0-1 16,-7 0 0-16,-1 2 1 16,-4 3-5-16,-6 1-42 15,0-1 14-15,-15 0 8 0,-4 2-26 16</inkml:trace>
  <inkml:trace contextRef="#ctx0" brushRef="#br0" timeOffset="20406.2204">10470 11469 143 0,'51'-9'8'0,"2"2"9"0,6-2-7 16,8 4-7-16,7 1-1 16,2 4-2-16,6-2-12 15,2-1-47-15</inkml:trace>
  <inkml:trace contextRef="#ctx0" brushRef="#br0" timeOffset="21687.5559">19637 11046 84 0,'-6'0'23'15,"3"0"19"-15,-2-2-11 16,3 1-13-16,0-3-7 15,0 2-4-15,1 1 0 0,1-1 1 16,-2 2-1-16,0 0 2 16,2 0-1-16,0 0 4 15,0 0-7-15,0 0-1 16,0 0-4-16,4 0-9 16,3 0 26-16,6 0-11 15,1 0-5-15,6 0 3 0,-3 0-2 16,3 0-2-16,0 0 0 15,-1-2 0-15,0 2 0 16,-4-2 0-16,0 2-20 16,-2 0-14-16,-7 0 4 15,1 0 15-15,-4 0 9 0,-3 0 1 16,0 0-7-16,-2 0 9 16,-6 0 9-16,0 0-4 15,-4 4 0-15,-2-1 0 16,1 3 2-16,-2 0-3 15,-1 3-1-15,-1 1 0 0,2-2 1 16,-2 2-1-16,3 0 0 16,-1-1 0-16,3-2 1 15,0 0-1-15,2-1 0 16,2 0 0-16,2-2 0 16,3 0 0-16,3-4 0 0,0 0-3 15,0 0 4-15,5 0 14 16,6 0-6-16,-3-4 1 15,4-1 3-15,-2 0-3 16,2-1 3-16,-5 3-5 16,-2-1-2-16,-2 3-4 15,-1-2-2-15,0 3-1 0,-2 0-24 16,0 3-5-16,0 2-5 16,0-2-42-16</inkml:trace>
  <inkml:trace contextRef="#ctx0" brushRef="#br0" timeOffset="22797.0605">19634 11105 126 0,'-6'-4'44'0,"1"-1"-19"16,-1 0 1-16,1-3 0 16,0 1-2-16,1 2-4 15,-3 0-8-15,1 0-3 16,1-1-2-16,0 0-2 16,1 3 2-16,3 1 5 0,-4-1-5 15,5 1-2-15,0 0-6 16,0 1 5-16,6-3-4 15,1 0 5-15,4 1-5 16,2-3 0-16,1 3 1 16,2-2-1-16,0 1 1 15,3 0 2-15,-2 2-5 0,0 2-13 16,-4 0-39-16,-1-3-56 16</inkml:trace>
  <inkml:trace contextRef="#ctx0" brushRef="#br0" timeOffset="28890.4706">12404 11433 193 0,'6'0'34'0,"0"-3"-18"16,3-5-12-16,4 3-1 0,-2-2 0 15,4 0-2-15,-3 0-1 16,1 0 0-16,-3 1-3 15,-1 1-3-15,0-2 6 16,-1 1 1-16,-3 1 0 16,2 0 1-16,0 1 2 0,-2-1 4 15,3 0-4-15,-3-3-2 16,0 5-1-16,1-2-1 16,-1-1 1-16,1 1 3 15,-1 0 4-15,0-3 8 16,-1 3-10-16,1 0 2 15,0-3 0-15,0 5 1 0,0-4-5 16,2 2-1-16,-2-1 0 16,2 2-2-16,-1-1-2 15,1 1 4-15,0 1-1 16,0 1-2-16,0-1 0 16,3-1 0-16,-1 2 0 0,-1-2 0 15,5 1-1-15,0 1 1 16,0-1 1-16,-1 1-1 15,0 0 0-15,3 1 0 16,-1-1 0-16,2 2 0 0,-2-2 1 16,3 2-1-16,-3 0 0 15,3 0 0-15,-2 0 0 16,0 0 0-16,1 0 0 16,0 0 0-16,0 0 1 15,4 0-1-15,-2 0-1 16,0 0 2-16,2 0-1 0,-1 0 0 15,-1 0 0-15,3 0 0 16,-4 0 0-16,5 0 2 16,-2 0-1-16,-1 0 0 15,5 0 3-15,-3 0-1 16,2-2-2-16,2 0 2 0,-1 0 0 16,1 1-1-16,2-1-1 15,-1-2 1-15,-2 2-2 16,3 1 2-16,0-1-2 15,-2 0 1-15,2 1-1 16,1 1-1-16,-1-2 2 16,0 0-1-16,2 2 0 0,0-2 1 15,0 0-2-15,-2 2 1 16,0 0 1-16,0-2-1 16,-2 2 0-16,2 0 0 15,-1-2 0-15,3 2 0 0,-2 0-1 16,4-1 2-16,-2 1-1 15,-1-2 0-15,1 2 0 16,-2-2 0-16,0 1 0 16,2-1 0-16,-2 2 0 15,4-2 0-15,-2 0 1 0,-2 2 0 16,4-1 2-16,-2-1 0 16,-1 2-1-16,1-2 0 15,-2 2 0-15,0-2-1 16,-1 2 2-16,-1-2-1 15,2 0 2-15,-4 2-2 16,5-3 2-16,0 1-2 16,2 0-1-16,1 0 0 0,1 1 0 15,0-1-1-15,-1 0 1 16,3 1 0-16,-2-3-2 16,0 4 2-16,1 0-1 15,5-2 1-15,-2 0-2 0,-1 2 2 16,3-2-2-16,-2 0 2 15,2 2-1-15,-2 0 0 16,0-1 0-16,-2 1 1 16,-4 0-2-16,1 0 2 15,-4 0-2-15,-2 0 0 0,4 1 1 16,0 1-1-16,3 2 1 16,0 0 2-16,2-1 0 15,4 1-1-15,-4-1-1 16,-2 1 0-16,0-2 0 15,-1-1 0-15,-1 1 0 0,-3-2 0 16,-1 2 1-16,-3-2-1 16,2 0 0-16,-3 0 0 15,-1 0 1-15,1 0-1 16,-1 0 1-16,1 0 1 16,0 0 0-16,-3 0 1 15,1 0-2-15,2 0-1 0,-1 0 1 16,1 0-1-16,-4 0 1 15,3 0-1-15,-1 0 0 16,0 0 0-16,3 0 1 16,-3 0-1-16,2 0 0 15,-2 0 0-15,4 0 0 0,0-2 0 16,-1 0 0-16,3 1 2 16,-4-1-4-16,2 0 2 15,-1 2 0-15,3-2 0 16,0 0 0-16,1 2 0 0,2-1-1 15,1-1 1-15,2-1 0 16,1-1 0-16,3 2 0 16,-2 0 0-16,2 0 0 15,0 0 0-15,1 2 0 16,3 0 0-16,0 0 0 16,1 0 0-16,0 0 0 15,1 0 0-15,-1 0 0 0,0 0 0 16,1 0 0-16,-2 0 1 15,0 0-1-15,2 0-1 16,-3 0 1-16,-2 0 0 16,4 0-1-16,0 0 1 15,0 0 0-15,0 0 0 0,4 0 1 16,-2 0-1-16,2 4 0 16,-2-2 0-16,0 0 0 15,0 3 0-15,-4-1 0 16,2-3 0-16,-4 3-1 0,-1-2 0 15,0 1 1-15,-1-1-1 16,-1 0 1-16,3 0 0 16,-3-2 0-16,5 2 0 15,-1 0-5-15,-1-1 7 16,0 3-1-16,1-2 0 16,-1 1-1-16,-3-1 0 0,-2 1 0 15,4-1 0-15,3 2 0 16,-2 0 0-16,0-1 1 15,3-1-2-15,-2-1 1 16,1 3 0-16,-5-2 0 16,2 0 1-16,-2-1-2 0,0 1 1 15,3 0 0-15,-3-2 1 16,0 0-1-16,2 2-1 16,3-2 1-16,-2 2 0 15,5-2 1-15,-1 2-2 0,0-1 2 16,3 1-1-16,-3 0-3 15,1 1-1-15,-5-1 2 16,-1 0 0-16,0-1 2 16,-2 1 0-16,-2 0 0 15,4 2 1-15,1-2-2 16,0 0 1-16,2-1 0 16,2 1 0-16,3-2 0 0,-1 0 0 15,0 0 0-15,0 0 0 16,-2 0 0-16,-1 0 0 15,1 0 0-15,-2 0 0 16,-3 0 0-16,3 0 0 16,-7 0 1-16,0 0-2 0,-1 0 1 15,-2 0 1-15,-1 0-2 16,-2 0 2-16,2 0-2 16,-3 0 1-16,-2 0 0 15,3 0 1-15,-7 0-2 0,1-2 2 16,-5 1-2-16,-3-1 2 15,-2 0-1-15,2-2 0 16,-5 2 0-16,0-1 0 16,-2-1 0-16,3 3 0 15,-3-3 0-15,-1 1 1 0,1-1-2 16,-2-2 1-16,1 3 0 16,-2-4 0-16,1 2 2 15,0-5 1-15,2 3-1 16,-3-1-2-16,-1-2 1 15,3 0-1-15,-1-3 0 16,3 3-1-16,-1-4 1 16,0-1 0-16,3-3 0 0,-1 1 0 15,-2-1 0-15,2 0 0 16,-1 0 0-16,-2 0 1 16,1-2-1-16,-3 2 1 0,-1 3 1 15,3-3-1-15,-2 0 0 16,-1 0-1-16,-1 2 1 15,2 0 1-15,-2 0 0 16,0 0 1-16,0 2 3 16,0-1-2-16,0 0-1 15,-2-1-1-15,2-1 0 0,-3 2-2 16,-1-3 0-16,3 6 1 16,-5-9-1-16,3 4 1 15,-3 1-1-15,-1-1 0 16,2-3 0-16,-2 5 0 15,1-3 0-15,0 1 0 16,-1 0 2-16,0-1-2 0,0 3 0 16,-1 0 0-16,2 0 0 15,-1 0 0-15,-2 1-2 16,-3-3 0-16,4 5 2 16,-1-1 0-16,-2 1-1 0,2 1 0 15,-1 0 1-15,-4 4-1 16,4 2 0-16,-6-2-2 15,0 3-1-15,-4-1-5 16,0 1 2-16,-1 1 1 16,-5-1 2-16,3 1-3 0,-3-1 3 15,-1 2 3-15,-2-3 1 16,-2 3-1-16,1 0-1 16,-4-1 2-16,0 1 0 15,-5 0 2-15,2 1-4 16,-2-1 2-16,-2 0 0 0,-5 0 2 15,0 0-2-15,-5 2 0 16,1-1 1-16,-2 1-1 16,3 0 0-16,-5-3-1 15,0 3-2-15,-1 0 6 16,-1 0-3-16,-3 0 0 0,-2-1 1 16,0-1-1-16,-2 2 0 15,0-2 0-15,-1 0 0 16,-1 2 0-16,4-1 1 15,-2-1-1-15,-3-2 0 16,2 1 0-16,-2 0 0 16,-2-2 0-16,0 2 0 0,0-2 1 15,-1 0-2-15,1-1 1 16,2-1 1-16,3 0-2 16,-2 0 2-16,1 0-1 15,1 1 0-15,0-3 0 16,-1 2 0-16,-1 2 0 15,-1-4 0-15,0 2 0 0,2 0 0 16,1-1 0-16,0 0 0 16,-3 0 0-16,3 1 1 15,-2-2-2-15,1 2 1 16,-4 2 1-16,-1-3-2 0,2 3 1 16,-1 0 1-16,0 0-2 15,0 1 2-15,-1 1-1 16,1 0 0-16,-1 0-1 15,1-1 2-15,-3 3-1 16,1-1 0-16,2 0-1 16,-2 2 2-16,0 0-2 0,-2 0 2 15,4 0-1-15,-3 0 0 16,0 0 0-16,3 0 0 16,-2 2-1-16,1 1 0 15,3 1 1-15,-1-1-2 0,-1 1 2 16,0 0-2-1,-2 1-1-15,2-1 0 0,-2 1 1 16,2-2-5-16,-5 3 9 16,7-2-3-16,-2-1 2 15,3 2-2-15,-1-1 2 16,0 1-1-16,0 3 0 0,0-1 0 16,0 1 1-16,3 0-2 15,-2 1 2-15,1 3-1 16,3-3 0-16,0 2 0 15,0 0 0-15,0-1 0 16,1 1 1-16,3-2 0 0,-3 0-1 16,1-1 1-16,1 2 0 15,-3-3-1-15,5 1 1 16,-2 0 0-16,6-3-1 16,4 0 0-16,4-1 0 15,7-2 1-15,-1-1-1 0,8-1 0 16,-1 0 0-16,2 0 0 15,2 0 0-15,-2 0 0 16,2 0 2-16,-1-1-4 16,-3-1 2-16,1-2 0 15,1 3 2-15,3-1-2 0,4-1-2 16,2 3 4-16,1-2-2 16,7 2 2-16,0 0-1 15,1 0-1-15,-2 3 0 16,0 4 0-16,-1 4 0 15,-4 1 0-15,2-1 0 16,-2 3 0-16,-1 0 0 0,2-1 2 16,0 1-4-16,2-1 4 15,-1 0-4-15,1 1 2 16,2 0 0-16,-2 5 0 16,-1-1 0-16,-1 4 0 15,3 1 0-15,-2 0-1 0,5 2 2 16,0 4-3-16,2-1 1 15,2-1 1-15,2 2 0 16,2-2 1-16,-2 1-1 16,5-2 0-16,0-1 0 15,0 0 0-15,0-1 0 0,0-2 1 16,0 2-1-16,3-1-1 16,2-2 1-16,2-1 0 15,0 2 0-15,2-3 0 16,0-1 2-16,0-2 0 15,2-2-2-15,-4 1 1 16,0-3-1-16,0-1 1 0,-3-3 0 16,1 1-1-16,-3 1 0 15,2-5 0-15,-4 3 1 16,2 2-2-16,1-2 1 16,-1-2 0-16,-2 3 1 0,2-4-2 15,1 2 2-15,-1-2-1 16,0-1-1-16,1 2 1 15,-1-3 0-15,0-1 0 16,1 1 0-16,-3-3 0 16,0 2 1-16,0-2-2 15,2 0 2-15,-2 0-1 0,0 0 4 16,0 0 3-16,0 0-3 16,0 0-3-16,0 0-1 15,0 0 1-15,0 0-1 16,0 0 1-16,0 0-1 0,0 0-1 15,0 2 2-15,3 0-1 16,-3-2-1-16,5 3 1 16,-2 1 0-16,1 0 0 15,1-1 0-15,0 3-1 16,5-3 0-16,-3 0-5 16,0 1 1-16,-2 0 3 0,2 0 0 15,1-1 0-15,-1 0-11 16,0 1-5-16,0 0-13 15,1 1 13-15,1-2 6 16,1 5-10-16,3-3 0 16,-2-2-34-16,-1 1-6 0,3 0-51 15</inkml:trace>
  <inkml:trace contextRef="#ctx0" brushRef="#br0" timeOffset="29234.1923">12725 11251 220 0,'6'-7'24'0,"1"-2"-13"15,0-7-58-15,4 2-123 16</inkml:trace>
  <inkml:trace contextRef="#ctx0" brushRef="#br0" timeOffset="31093.5074">8080 11283 188 0,'6'0'46'0,"3"0"-40"16,1 0-6-16,3-2 3 15,3 1 8-15,0-3-4 0,4 3 1 16,1-1-3-16,0 2 7 15,-1 0-11-15,4 0 0 16,0 0 0-16,-1 0-1 16,1 0 0-16,5 0 1 15,0 0-1-15,2 0 1 0,-1-2-1 16,1-1 0-16,-1-1 1 16,1 0 0-16,-2 1-2 15,-1-1 1-15,1 0 0 16,-2 1 1-16,-1 0-1 15,1-1 2-15,-5 2-2 16,0 0 0-16,-2 2-3 0,-2 0-20 16,-2-2 0-16,-2 0 1 15,-1 2 4-15,-2-1-10 16,-4 1 4-16,-2 0 0 16,1-2 1-16,-6 2 16 15,0 0 8-15,0-2-5 16,-11 2-25-16</inkml:trace>
  <inkml:trace contextRef="#ctx0" brushRef="#br0" timeOffset="31546.5933">8012 11314 171 0,'0'0'27'0,"0"0"-7"15,7 0-10-15,8 0-4 16,5-4-4-16,4 1 2 16,7-1-1-16,1 0-1 0,8 1-1 15,-3-1 0-15,6 1-1 16,1-3 1-16,-1 3-1 16,-2-2 1-16,2-1-1 15,-2 2 0-15,-5 1 2 16,0-1 1-16,-3 3-1 15,-5 1-2-15,-3-2 1 16,-5 2-1-16,-1 0 1 0,-7 0-2 16,0 0 1-16,-4 0-2 15,-5 2-11-15,-3 1-20 16,0 1 0-16,0 0-21 16</inkml:trace>
  <inkml:trace contextRef="#ctx0" brushRef="#br0" timeOffset="31796.5936">8086 11426 238 0,'0'0'44'0,"14"-2"-52"15,2-3 4-15,9 1-16 16,4 1-17-16,3-4-18 0</inkml:trace>
  <inkml:trace contextRef="#ctx0" brushRef="#br0" timeOffset="33577.7199">9265 11474 229 0,'0'-7'21'16,"-5"0"6"-16,-1 2-3 0,1-3-22 15,1 2 0-15,-1 0 3 16,2-1-4-16,-3-2-2 16,1 2-32-16,-3 0-28 15,1-2-12-15,-1 2-20 16</inkml:trace>
  <inkml:trace contextRef="#ctx0" brushRef="#br0" timeOffset="33780.8122">9154 11367 94 0,'-9'-3'60'0,"0"-1"-5"0,0 1 12 16,2-1-32-16,3 2 2 15,1-3-20-15,1 1-4 16,2 1-3-16,0-5-6 0,9 0-8 16,7-5 5-16,3-1 2 15,7-2-1-15,4-2 0 16,-1 2-1-16,-2 1 1 15,0 3 0-15,-6 3-2 16,-3 4 0-16,-5 3-3 16,-4 2-2-16,-2 0-3 15,-7 13-20-15,-7 2-22 0,-23 3-67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0:32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5363 13466 184 0,'-14'-25'-38'0,"-2"-1"43"16,2-3 12-16,-3 2 2 0,3-4-16 15,-1 0 8-15,1-2 16 16,-1-2-11-16,1 2 2 16,3 1 3-16,1 5-6 15,-1 0-2-15,-2 4-5 16,4 5 1-16,1 2-3 15,-2 2 1-15,3 2-2 0,-2 2 3 16,6 3-2-16,-1 4 0 16,1 3-2-16,1 0-3 15,-1 3-3-15,2 12 1 16,1 6 1-16,-2 5 0 16,2 5-2-16,0 5 2 0,0 3 0 15,0 2 0-15,0-2 0 16,0 3 0-16,0-8 2 15,0 1-4-15,0-4 4 16,0-5-2-16,0 0-2 16,0-1 2-16,2 2-1 15,4-4 2-15,3 1-2 0,1-1 0 16,5 0 1-16,-1-4-1 16,6-2 1-16,2-2-4 15,0-4 1-15,5 0 5 16,6-4-4-16,1-4 6 0,6 1-1 15,3-2-2-15,4-2 0 16,2 0-2-16,6 0 2 16,-1 0-3-16,5 0 3 15,2 0-4-15,0 0-4 16,4 0 4-16,4-6 1 16,-2 3 2-16,3-1 1 0,2 1-3 15,1-1-4-15,0-1 8 16,7 2-5-16,-5-3 6 15,4 2-2-15,6-1 0 16,0 2-1-16,4-3 0 16,4 2 1-16,0 1-3 0,5-1 3 15,-1 1-1-15,0 1 0 16,1 0 0-16,1 2 0 16,4 0 0-16,2 0 1 15,4 0-1-15,-2 0 0 0,3 0 0 16,4-1 0-16,-2-1 2 15,5-3-3-15,0 1 2 16,0 2 0-16,4-2 2 16,-1 1-1-16,4 1-1 15,0 2-1-15,1-2 1 16,4 2-1-16,0-1 0 16,-2-1 0-16,4 0 1 0,0 0-1 15,2-2 0-15,0 1 0 16,8 2 0-16,-4-3 1 15,6-2 0-15,0 2-1 16,-1 1 1-16,2 0-1 16,1-2 2-16,0-1-2 0,1-1 0 15,3-1 0-15,-2 4 1 16,4-4 1-16,-2 2 1 16,-2 2-1-16,1-2-1 15,1 1 0-15,-3 1-1 0,2-3 1 16,-2 0-1-16,-1 0 1 15,0 1-1-15,2-1 0 16,-1-1 1-16,-1 3-2 16,1-3 2-16,-1 3 1 15,3-1 0-15,-3 3 2 16,0 0-3-16,-1 1 1 0,2 1 0 16,-3 1-1-16,1-3 0 15,-3 3-1-15,0-3 3 16,3 3-1-16,-3-1-2 15,3 1 0-15,2-2 0 16,-3 2 0-16,4-1 0 16,1 1 1-16,-1-2-2 0,4 2 2 15,-4-2-1-15,3 2-1 16,1-2 2-16,2 1 0 16,2 0-2-16,-5-2 1 15,1 0 0-15,2 1 1 0,-5 0 0 16,1 0 2-16,-6 0-3 15,4 0 1-15,-1 1 0 16,0 1 4-16,2-3-2 16,-1 2-1-16,-3-2 2 15,1 1-1-15,-1 0-2 0,-2-1 0 16,0 2-1-16,-5-2 1 16,-5 0-2-16,-3 0 2 15,-5 0 0-15,-5-1-1 16,-2 3-1-16,-7-4 2 15,2 1-1-15,-5 1 1 16,-2-3-1-16,-5 1-2 0,-1-2 2 16,-6 1-2-16,-3-3 0 15,-5 3 0-15,-9-5 0 16,-8 1 2-16,-5 0 0 16,-7-3-1-16,-9 1 2 0,-1-2-1 15,-3 2 0-15,-4-5 2 16,-4-1-4-16,-1-1 4 15,-2-3 0-15,-1-1 4 16,-1-4 2-16,-1-1 1 16,3-6 4-16,-1-4 0 0,-1-3 0 15,1-2 0-15,-2-3-4 16,-9 5-6-16,-13-2-3 16,-8-8-30-16,-30-28-194 15</inkml:trace>
  <inkml:trace contextRef="#ctx0" brushRef="#br0" timeOffset="4187.3044">5178 12619 171 0,'-9'-10'25'0,"1"-1"21"0,0 0-44 16,1-1-2-16,0 3 2 15,0 0 3-15,1 2 1 16,1 1-4-16,1 1-1 15,-1 3-1-15,0 0-1 0,-1 2-12 16,-2 0-15-16,1 0 23 16,-1 0 3-16,1 2 2 15,-3 0 2-15,1 2-1 16,3 1 4-16,-3-1 19 16,1 3-18-16,-1 1 1 15,1 2-4-15,0 0-2 0,1 4 1 16,0-3 0-16,1 5-2 15,3-1 0-15,-2 3 3 16,5 1-2-16,0 4-1 16,0 4 2-16,0 1-1 15,2 3 1-15,3 3-1 0,0-2 0 16,0 2-1-16,4-4 1 16,-1-1 0-16,2-2 0 15,1-2 3-15,2-3 0 16,1 2-1-16,1-3-2 15,2-3 0-15,1 2 3 0,0-3-4 16,4 0 0-16,-1-3 0 16,6-2 0-16,1-1 0 15,2-2 0-15,4 0 2 16,0-3-6-16,4-3 9 16,1 0-2-16,3-3 0 0,-1 0 2 15,1 0 1-15,4 0 4 16,-2 0 3-16,7 0-5 15,-5-3 0-15,5 1-5 16,-1 1-1-16,2-2 3 16,-2 3-1-16,3 0-4 0,-2 0 1 15,0 0-1-15,1 0 0 16,-2 0 1-16,2 0-2 16,1 3 1-16,1 0 1 15,2 0 0-15,0-1-1 16,2 0 0-16,-1 2 1 15,-1 0-2-15,0-1 2 0,-3-2-1 16,3 3 0-16,0-1 1 16,-2-2-1-16,4 4 0 15,-5-1 0-15,4-3 0 16,-1 3 0-16,-2-2 1 16,1-1-1-16,-2 2 0 0,-1-2 0 15,-1-1-1-15,-2 0 2 16,2 0-1-16,-1 0 0 15,4 0 0-15,-4 0 1 16,2-4 2-16,2 1 0 16,-2-1 2-16,1 1-2 0,0-1-2 15,-3 0-1-15,3 3 1 16,-4-1 0-16,0 2-1 16,-2-2 0-16,1 2 0 15,0 0 1-15,0 0-1 16,0 0 0-16,-1 0 0 15,2 0 0-15,0 0 0 0,0 0 0 16,-5 0 0-16,4 0 1 16,-4 0-1-16,0 0 0 15,-2 0 0-15,-1 0 0 16,0 0-1-16,-2 0 2 0,2 0-1 16,-1 4 0-16,1-2 0 15,-2 3 0-15,1-3 0 16,-2 0 0-16,1-2 0 15,-1 0 0-15,-4 0 2 16,-2 0-2-16,1 0 0 16,-2 0 0-16,-1-4 0 0,-2-1 0 15,-1-1 0-15,0-3 1 16,-1-2 0-16,-1 1 2 16,-2-5 2-16,0 0 1 15,-1 1 2-15,0-3-2 16,-3 2-3-16,1-3 0 0,0 1-2 15,-1 1-1-15,1-1 3 16,-4-1-3-16,1-2 0 16,-1 0 1-16,-4-1-2 15,1-2 2-15,-2-2 0 16,-1 0 0-16,-1-4-1 0,1 5 1 16,-2-4 0-16,-1 2 0 15,-1 1 0-15,2 3 0 16,-5-1-1-16,2 3 1 15,-3 1-1-15,1 3 1 16,-1 1-1-16,0 3 0 0,-2 0 1 16,0 2-1-16,0 2 1 15,0 4-1-15,0-1 0 16,0-1 0-16,0 5 0 16,0-1-1-16,0 2 1 15,0 0 0-15,0 0 0 0,0 0 0 16,0 0-1-16,0 0-1 15,0 0 2-15,-2 0 1 16,0 7-1-16,-1 0 1 16,-1 2-2-16,1 2 2 15,0-1-1-15,-2 3-1 16,3 0 2-16,-1 1-2 0,1 0 1 16,-1 0 0-16,-1 4 0 15,2 2 0-15,-1-1 0 16,-2 3 0-16,1 1 0 15,0 2 0-15,0-2 0 16,-1 2 0-16,0 0 0 0,-2-1 0 16,2-1 0-16,-3 0 1 15,1-2-2-15,0-1 0 16,2-4-1-16,-2 0 1 16,2-4 0-16,0 2 1 0,0-3 0 15,1 2 1-15,-1 3-2 16,-1 0 2-16,2 6-21 15,-2-1-16-15,-7 2-19 16,-5-3-66-16</inkml:trace>
  <inkml:trace contextRef="#ctx0" brushRef="#br0" timeOffset="6140.2881">4945 12594 281 0,'0'-12'29'0,"-1"1"-3"16,-4 4-2-16,3 4-13 16,1 1-6-16,1 0-2 15,-2 2-1-15,2 0-2 16,-4 0 0-16,1 0 0 0,-1 4 0 16,1 1 0-16,-1 4 0 15,1 1 0-15,-2 3 0 16,2 3-1-16,0 4 1 15,-1 1 1-15,2 4-2 16,1 2 1-16,1 1 0 0,0 1 0 16,5-2-1-16,5 3 0 15,3 0 1-15,3-3-1 16,1 2 1-16,-3-3 0 16,4 3 0-16,-6-4 0 15,3 0-1-15,-1-2 1 16,1 0 0-16,-1-3 0 0,1-2-1 15,2 0 1-15,0-6 0 16,-3 1 0-16,2-6-1 16,0-3 1-16,0-1-1 15,0-3 1-15,-1 0 0 0,-1 0 3 16,1 0-1-16,-3-2-1 16,1 1 0-16,-2-3-1 15,-1 0 1-15,3 2 0 16,-2-1 2-16,1-1 0 15,4 1-1-15,3-1-1 16,0 0 0-16,3 1 0 16,3-1 2-16,2 1-3 0,-1-1 0 15,3 1 0-15,0 1 0 16,-2 2 0-16,0 0 0 16,3 0 0-16,1 0 0 15,1 0 0-15,2 0 0 16,0 2 1-16,3 1-1 0,-1 1-1 15,1 2 2-15,-1 0-2 16,3 2 1-16,1-1 0 16,0 0 0-16,-1 2 1 15,3-2-4-15,-1 2 1 0,1-1 1 16,2 0-1-16,-1 1-6 16,2-2 9-16,0-2-1 15,5 1 2-15,-4-1-2 16,3 0 0-16,1-1 0 15,-1-2 0-15,3 1 1 0,0 1-2 16,0-2 1-16,0-1 1 16,2 1-1-16,-4 0 1 15,4 4-1-15,-4-2 1 16,4 4-1-16,0-2 0 16,0 0 1-16,6-2-1 15,-5 2 0-15,0-3 0 0,5-1 1 16,-6-2-2-16,3 0 1 15,3 0 1-15,-4 0-1 16,0 0 0-16,2 0 1 16,-1-2 0-16,-1 2-1 15,2 0-4-15,-2 0 6 0,0 0-1 16,4 0-1-16,-4 0 0 16,-1 0 0-16,3 0 0 15,-2 0 0-15,-3 0 0 16,3 0 0-16,-4 0 0 15,1 0 0-15,-4 0-1 0,0 0 2 16,-6 0-2-16,1 0 1 16,-3-3 0-16,-2 3-1 15,-2-1 2-15,0-2-2 16,-3 2 1-16,0 0 0 16,-3-1 0-16,-3 0 0 15,-2 0 0-15,-4 1 0 0,0-2 1 16,-2 0-1-16,-4 2 1 15,0-3-1-15,0 2 0 16,1-2 0-16,0 3 0 16,2-2 0-16,2-1 0 0,-3 0 0 15,2 1 0-15,-1-1 0 16,-1-2-1-16,1 1 2 16,-2-1-2-16,1-2 1 15,2 2 0-15,-2-1 0 16,0-1-2-16,3 1-6 15,-1-3 7-15,2 0 0 0,-3-1-6 16,3 0 10-16,-2 1-3 16,1-1-1-16,-1 2 2 15,0-1-1-15,-1 2 1 16,3 1-1-16,-2 4-1 16,-2-2 3-16,2-1-4 15,-5 0 2-15,0-1-1 0,-2 0-2 16,-2-2 4-16,-1-1-3 15,1-3 4-15,0-1-1 16,0-1 1-16,-1-2-3 16,3-1 2-16,-1-2 0 0,2 2 0 15,-2-1-1-15,0 1 2 16,-1 0-3-16,1 4 3 16,-3 3-4-16,-1 2-15 15,-3 0-45-15,-5-2-78 16</inkml:trace>
  <inkml:trace contextRef="#ctx0" brushRef="#br0" timeOffset="7703.5104">6873 8186 194 0,'-7'-8'20'0,"2"-3"12"16,2 4-16-16,-4 0 0 0,7 1-9 16,-1 1-1-16,1 2-2 15,0 0-4-15,0 0-2 16,0 3 6-16,0-1-14 15,1 1 9-15,7 0 13 16,-1 0-9-16,2 0-1 16,2 1 0-16,2 6 0 0,0 4 0 15,1 0-2-15,-2 3 1 16,3 2 0-16,-5 2-1 16,2 4 1-16,3 0 0 15,-3 6 0-15,3 0 0 16,-3 2-1-16,5 1 0 0,0 1 0 15,3-2 1-15,2 2-1 16,-1 0-1-16,3-2 2 16,1 3 0-16,2-3 2 15,-3 2 0-15,-2 2-2 0,-3 2 0 16,-1 3 0-16,-4 2 1 16,-2 0 0-16,1 0-1 15,-2 0 0-15,0-5 0 16,1-7-1-16,2-7 0 15,1-5-1-15,-1-6 0 16,3-6-10-16,-3-5-18 0,-3-2-33 16,-6-12-47-16</inkml:trace>
  <inkml:trace contextRef="#ctx0" brushRef="#br0" timeOffset="8531.561">6954 8267 167 0,'-13'-16'13'0,"1"1"14"16,2 0 15-16,2 2 2 16,2 2-26-16,1 3-8 15,4 1 3-15,1 1-7 0,-2 2-3 16,2 1-2-16,0 3 1 15,2 0-6-15,6-2-2 16,4 2 1-16,7 0 14 16,4 0-8-16,8 0 0 0,3 0-1 15,5 0 2-15,5 0-1 16,2 0-1-16,5 0 0 16,-1 0 0-16,3 0 1 15,0 0-1-15,-3 0 0 16,2 2 1-16,0 0-1 15,2-1 0-15,-1 1 1 0,-4 0-1 16,4 0 0-16,-5 0 0 16,-1 0 0-16,-6-1 0 15,-4 1 0-15,-2-1 1 16,-6 3-1-16,-6-4 0 0,-3 4 0 16,-5-4 0-1,-3 2 0-15,-4-1-1 0,-2 1 0 16,-5 0-3-16,1-2 6 15,-2 2-1-15,0-1 0 16,0 3 0-16,0 3 2 16,-7 2 1-16,-5 3-2 0,-6 9 0 15,-4 1-2-15,-6 7 2 16,-7 7 0-16,-4-1-2 16,-4 7 1-16,-1 0-2 15,0-1 2-15,3-1-1 16,1-1 0-16,6-3 0 0,-2 3 0 15,4-2 1-15,-2 1-1 16,0 1 1-16,1 0-1 16,5-1 0-16,-3-5 0 15,4 0 0-15,3-3 0 16,4-5 2-16,1 0-2 0,4-2 1 16,1 2-2-16,4-1 1 15,4-5-4-15,4-3-53 16,2-7-66-16</inkml:trace>
  <inkml:trace contextRef="#ctx0" brushRef="#br0" timeOffset="9312.7333">8198 8397 281 0,'12'-16'36'16,"-10"4"-19"-16,1 3-4 0,2 5-6 16,0 4-7-16,1 0-1 15,3 11-1-15,-2 3-1 16,-1 11-2-16,-1 0 1 15,-2 5 3-15,-1 3-3 16,-2-1-2-16,0 2 1 0,0-4 0 16,0-1 4-16,-2-1 0 15,-3-5 0-15,0 0 0 16,-4-5 2-16,-1 0-1 16,3-4 0-16,0-1 1 15,1-6 0-15,-4-1 0 16,1-5 2-16,0-1 2 0,-2 0 4 15,1-9-1-15,1-7 0 16,-2-5 2-16,4-4-6 16,0-5 0-16,1 1 0 15,5-5-3-15,-1 2-1 0,2-2 1 16,0 4 1-16,9-3-1 16,-1 2 0-16,5 2 2 15,1 2-1-15,3 4-2 16,-1 3 2-16,-1 4-2 15,-2 7 0-15,4 2 0 0,-5 6-1 16,-1 1-2-16,-2 3 1 16,-2 11 1-16,-3 4-3 15,-2 4 2-15,1 3 2 16,-1 1-1-16,-2 1 1 16,1 0 1-16,1-4-1 15,2 0 0-15,0-1-5 0,3-3-4 16,0-3-2-16,3-5 2 15,4 2-2-15,1-6-2 16,4-2 5-16,1-1 8 16,-3-3 2-16,2-1-4 15,-4 0 6-15,0 0-3 0,-3 2 1 16,-3-2-1-16,-7 5 0 16,-2 3-7-16,0 6 7 15,-19 6 7-15,-10 8-2 16,-12 12-1-16,-13 6-5 15,-11 8 1-15,-7 8-6 0,-3 0-51 16,0 2-89-16</inkml:trace>
  <inkml:trace contextRef="#ctx0" brushRef="#br0" timeOffset="18984.3975">6040 9368 154 0,'-10'-2'16'0,"0"-1"12"16,1 0-9-16,2-1 6 15,-1 1-19-15,0 0-1 16,-1-1 2-16,0 1 12 15,1-1 2-15,0 1-11 16,-1 3-6-16,0 0-1 0,-4 0-1 16,1 2-2-16,-6 6-1 15,2 2-2-15,-1 0 2 16,0 0 1-16,-1 2 1 16,0-2-1-16,-4 6 0 15,0 0 0-15,1 2 0 0,-2 2 0 16,-2 1 1-1,3 3 2-15,0-2-1 0,1 3 4 16,1-2-3-16,3 4 1 16,2-4 1-16,3 2 0 15,2 2-1-15,3 0-3 16,2 1 0-16,3 3 0 0,2 1-1 16,0 0 0-16,0 4 0 15,0 1 0-15,0 0 2 16,0 1-2-16,4 0 0 15,1 1 0-15,2-3 0 0,2-1 0 16,2-1-2-16,4 0 2 16,-1 0-1-16,2-4 1 15,2 0-1-15,2-1 1 16,-3 0-1-16,3-5 1 16,-1 1 6-16,0-1 3 0,-1 1-3 15,1-2 0-15,0 2-2 16,2-2-3-16,-1 0 0 15,0-3 0-15,1-3-2 16,2 0 2-16,-1-1-2 16,3-5 1-16,-1-5 0 15,3-2 1-15,2-4 1 0,-2 0 0 16,2-5-1-16,2-9 2 16,-1-4-2-16,-1-4 4 15,-2-1-2-15,2-4 3 16,0-2 2-16,-2-2-1 15,0 1-5-15,3-3 0 0,-2-2-2 16,-3 1 1-16,-3-2-1 16,0-1 0-16,-2-2 1 15,-2-3-1-15,0 1 0 16,0 0 0-16,-2 0 1 16,-2-2-1-16,-1 1 0 0,-1-1 0 15,-5 4-3-15,1-3-2 16,-6 5 0-16,-2 3 3 15,0-3 2-15,-8 3 0 16,-1 0 1-16,-5-2 0 16,0 2 4-16,-4-4 2 0,-2 3 1 15,0-3 0-15,1 5-3 16,-3-2 0-16,-5 6 0 16,2 2-2-16,-6 1-1 15,-3 7-2-15,-5 4 1 16,-8 7-2-16,-3 4 1 15,-6 4-7-15,-5 2 1 0,0 13 3 16,0 5 5-16,0 5-3 16,0 7-2-16,-2 10-20 15,4 6-8-15,-6 6-20 16,-3 1-106-16</inkml:trace>
  <inkml:trace contextRef="#ctx0" brushRef="#br0" timeOffset="23984.3067">5941 12160 172 0,'0'0'23'16,"0"0"13"-16,-1 0 5 0,-1-5-20 16,2 5-9-16,-2-1-3 15,2 1-5-15,0-2-1 16,-1 2-1-16,1 0-1 16,0 0-1-16,0 0-1 15,0 0-2-15,0 0 1 16,0 0 1-16,0 0 0 0,0 0 1 15,0 0 4-15,0 0 8 16,0-5 19-16,1-4 0 16,10-7-15-16,12-8-14 15,11-10-1-15,17-10-1 16,8-11-31-16,11-13-26 0,0-8-210 16</inkml:trace>
  <inkml:trace contextRef="#ctx0" brushRef="#br0" timeOffset="24875.2296">7820 12282 204 0,'-12'-9'42'16,"-2"2"-13"-16,4-4-5 0,0 3-9 15,5 1 1-15,2-3-1 16,3-2-3-16,3-4-6 16,14-6-11-16,6-3 8 15,8-1 5-15,8-1-8 16,6-3-10-16,0 2-31 0,1 2-70 16,-2-2-30-16</inkml:trace>
  <inkml:trace contextRef="#ctx0" brushRef="#br0" timeOffset="25578.4341">9561 12212 246 0,'-7'-5'26'15,"-2"-5"14"-15,2 1-13 16,2 0-3-16,-1-5-10 16,3-1-5-16,3-2-1 15,0-5-1-15,3-3-12 0,15-5 3 16,6-1 6-16,5-3-6 15,7 1-14-15,5-1-21 16,2 1-35-16,-4 2-32 16,2-1-52-16</inkml:trace>
  <inkml:trace contextRef="#ctx0" brushRef="#br0" timeOffset="26656.4897">11568 12209 277 0,'0'-18'-3'0,"-2"-3"29"15,-3-2-5-15,5-2-6 16,0-3-10-16,8 0-8 16,8 0 8-16,4-2-18 15,2 1-29-15,1-3-46 16,2 0-59-16</inkml:trace>
  <inkml:trace contextRef="#ctx0" brushRef="#br0" timeOffset="27719.0054">10981 13278 187 0,'-7'0'15'0,"4"-4"21"0,-1 1 9 15,4 1-25-15,-1 1-11 16,1 1-5-16,0-3-5 16,0 3 0-16,0-1-8 0,3-1 13 15,2 0 0-15,2 0-1 16,1 2-2-16,3-2-1 16,4 2 1-16,0-2 0 15,7 2 4-15,3-1-2 16,2-1 0-16,1 1-2 0,1-2 1 15,2 2-2-15,-3-3 0 16,3 2 0-16,-2 1 0 16,-2-3 1-16,0-1-1 15,0 3 0-15,0-2 1 16,0-1-1-16,0-2 1 0,-3-1-2 16,0 1 1-16,-2 0 1 15,-7 2-1-15,-1 2 0 16,-7-1 0-16,-2 2 2 15,-5 0-1-15,0 2 1 16,0-2 5-16,0 2-7 16,-4 0-16-16,-4 0-28 0,-4 0-27 15,-2 0-2-15</inkml:trace>
  <inkml:trace contextRef="#ctx0" brushRef="#br0" timeOffset="28156.4571">11005 13169 165 0,'-19'0'10'16,"0"-4"20"-16,4 1-8 0,3-1-7 15,4 3-9-15,1 1 5 16,3-2 1-16,3 2 3 15,1 0-23-15,0 0 2 16,0 0-10-16,6 0 14 16,8 2 6-16,1-2-3 0,6 0 13 15,1 0 1-15,2 0-4 16,1 0 0-16,2 0 2 16,-4 0 3-16,2 0-4 15,-2 0-2-15,3-2-5 0,-5 0-1 16,0 2-1-16,0-2 1 15,-2 2-1-15,-3 0-1 16,-4 0 1-16,2 0-2 16,-7 0 0-16,0 0 0 15,-2 0-2-15,-2 0 3 16,0 0-3-16,-1 0-1 16,-1 0 0-16,-1 2-7 0,0 0-10 15,0 1-4-15,0 3-9 16,-3-2-31-16,-5-3-14 15</inkml:trace>
  <inkml:trace contextRef="#ctx0" brushRef="#br0" timeOffset="28984.6495">12526 13189 200 0,'-3'5'44'0,"-5"4"3"16,3-8-35-16,3-1-5 15,0 0-5-15,1 2-2 16,-1 0-6-16,0 0-33 16,2 2-7-16,0-3-6 0,0 2 5 15,0-3 5-15,7 0 28 16,2 0 21-16,4-4 11 15,1-4 3-15,6-1 12 16,2-1-3-16,2-1 12 16,3-3-14-16,2 2-5 0,2-1-4 15,3 0-4-15,-2 1-4 16,-2 0-3-16,1 1 1 16,-1 2-3-16,-1 1 0 15,-3 1-4-15,-3 0-1 16,1 2-1-16,-5 2-2 15,-3 0-8-15,-2 0-4 0,0 3 4 16,-8 0-2-16,1 0-9 16,-5 0-14-16,-2 3-25 15,0 5 33-15,-3-3-2 16,-8 2-43-16</inkml:trace>
  <inkml:trace contextRef="#ctx0" brushRef="#br0" timeOffset="29297.1269">12664 13251 247 0,'-3'0'64'0,"-1"0"-37"0,4 0-15 16,-1-1 6-1,1-3-8-15,0-2 0 0,3-1-6 16,7-2 2-16,4-1-1 16,0-1-2-16,7-2-2 15,-1 2 0-15,-2 1 1 16,0-1-1-16,1 3 1 0,1-2-1 16,1 5-1-16,-4 2 0 15,1 1-1-15,1 0-16 16,-4 2-52-16,-1-2-48 15,-1-2-64-15</inkml:trace>
  <inkml:trace contextRef="#ctx0" brushRef="#br0" timeOffset="29640.864">14670 12965 175 0,'13'6'13'16,"-1"1"-1"-16,0 0-3 15,-2 6-2-15,-3-3-3 16,0 3-2-16,-4 1 0 16,0 2-22-16,-3-2-3 0,0 3-3 15,0-5-12-15,0 2-8 16</inkml:trace>
  <inkml:trace contextRef="#ctx0" brushRef="#br0" timeOffset="29937.7288">14721 13151 27 0,'-4'6'19'16,"1"1"-10"-16,-1-2-6 15,1 0-2-15,0 0 0 0,1-1-1 16,2-2 0-16,-2 0 0 16,2 0 0-16,0-2 1 15,0 0 32-15,0 0 40 16,0 0-5-16,0 0-16 0,0-2-33 15,4-3 0 1,2-3-9-16,3 2 1 0,-1-5-1 16,6 1-2-16,1-2 0 15,4-1 0-15,2-1 0 16,2 0-4-16,2 2-2 16,-1-1-2-16,-5 2 2 0,-2 3-2 15,-5 2 0-15,-1 2 0 16,-4 1-10-16,-3 3-7 15,-2 0-20-15,-2 0-47 16,0 5 1-16,-9 0-48 16</inkml:trace>
  <inkml:trace contextRef="#ctx0" brushRef="#br0" timeOffset="30203.3238">14731 13212 97 0,'-4'6'123'0,"1"-6"-79"16,3 0-11-16,0 0-6 16,0 0 5-16,0 0-11 15,0-3-9-15,0-4-9 16,9-1-4-16,2-3 11 16,3-2-9-16,6-1 0 0,4-1-2 15,0 1 3-15,5-1-2 16,0-2 0-16,-2 3 1 15,0 4-2-15,-2-2-27 16,-1 5-18-16,-7 2-24 16,-2-1-44-16</inkml:trace>
  <inkml:trace contextRef="#ctx0" brushRef="#br0" timeOffset="31047.0591">16806 13133 380 0,'-2'-5'10'15,"0"-2"5"-15,2 0-7 0,0 0-5 16,4 0 3-16,6-1 1 16,0 1-6-16,9 0 3 15,-2 1-1-15,2-2-3 16,2 1 2-16,1 0-3 16,3-1 2-16,-2-1-1 15,1 3-1-15,-2 1-15 0,-7 2-24 16,2 1-4-16,-10 2-52 15,-7 0-61-15</inkml:trace>
  <inkml:trace contextRef="#ctx0" brushRef="#br0" timeOffset="31218.9143">16854 13247 236 0,'-6'9'19'16,"5"-7"24"-16,1-2-36 15,0 0 5-15,3 0 10 16,14-2-10-16,5-8 7 0,11-3-15 16,12-5-1-16,4-5-38 15,-1-4-54-15,1-3-111 16</inkml:trace>
  <inkml:trace contextRef="#ctx0" brushRef="#br0" timeOffset="31968.814">18516 13155 169 0,'0'0'33'0,"0"0"-13"15,0 0-21-15,6-2 15 16,3-5 1-16,5-2-1 0,1 2 5 15,4-2-9-15,5-2-5 16,1 4-4-16,4-4-1 16,-4 2-17-16,-4 3-63 15,-1-4-67-15</inkml:trace>
  <inkml:trace contextRef="#ctx0" brushRef="#br0" timeOffset="32187.5829">18592 13308 349 0,'29'-25'0'15,"2"-4"-22"-15,4-1-36 16,1-2-107-16</inkml:trace>
  <inkml:trace contextRef="#ctx0" brushRef="#br0" timeOffset="32765.6289">20136 13197 371 0,'4'-14'25'0,"-2"0"-8"16,3-2 1-16,4 0-8 16,7 1-6-16,4 1-6 0,5 0 1 15,5 2 2-15,1-1-10 16,1 2-17-16,1 3-4 16,-5 2-9-16,-4 1-21 15,-4-1-45-15</inkml:trace>
  <inkml:trace contextRef="#ctx0" brushRef="#br0" timeOffset="32953.1166">20260 13274 286 0,'27'-10'35'16,"7"-12"-30"-16,11-2-4 16,4-4-25-16,5-5-114 0</inkml:trace>
  <inkml:trace contextRef="#ctx0" brushRef="#br0" timeOffset="34484.3042">9462 13108 124 0,'6'0'51'0,"0"0"-28"16,1-11-17-16,3-3-6 15,3-2 5-15,0-4 1 16,3 0 8-16,-4-2-3 15,2 0-8-15,-1 4-3 16,-2-1 2-16,-2 3 2 0,0 1 6 16,-2 3 6-16,0 4-12 15,0 0-4-15,-2 4-14 16,-5 3-46-16,0 1-40 16</inkml:trace>
  <inkml:trace contextRef="#ctx0" brushRef="#br0" timeOffset="34624.9348">9671 12973 154 0,'34'-25'0'0,"0"-4"-10"16,8-1-27-16</inkml:trace>
  <inkml:trace contextRef="#ctx0" brushRef="#br0" timeOffset="35343.7443">7624 13165 248 0,'2'0'53'16,"0"0"-31"-16,3-7-19 15,4-1 2-15,-2-3 3 16,8-4-7-16,2-1 0 0,5-3-1 16,1 2-6-16,3-2-69 15,-7-1-53-15</inkml:trace>
  <inkml:trace contextRef="#ctx0" brushRef="#br0" timeOffset="35531.2315">7793 13164 202 0,'23'-18'-2'16,"-2"-6"-9"-16,4 3-38 15</inkml:trace>
  <inkml:trace contextRef="#ctx0" brushRef="#br0" timeOffset="36328.0102">5886 13140 215 0,'7'-12'20'15,"2"-6"-17"-15,3-2 3 16,10-1 21-16,-4-4-13 15,9-2-2-15,0 0-9 0,2 2-2 16,-2 4-1-16,-4 4-26 16,-5 5-62-16,-9 7-60 15</inkml:trace>
  <inkml:trace contextRef="#ctx0" brushRef="#br0" timeOffset="36484.2514">6042 13151 248 0,'22'-21'2'15,"3"-12"-1"-15,9-4-5 16,2-6-48-16,-1-9-124 16</inkml:trace>
  <inkml:trace contextRef="#ctx0" brushRef="#br0" timeOffset="37249.8577">7396 8663 152 0,'-16'4'11'15,"5"-2"10"-15,0-2-12 16,4 1-9-16,-1-1-10 16,1 0-19-16,0 0-34 0</inkml:trace>
  <inkml:trace contextRef="#ctx0" brushRef="#br0" timeOffset="37796.6522">6961 8369 195 0,'-5'0'9'0,"2"0"19"16,1 0 17-16,0 0-16 16,2 0-16-16,0 2-9 15,0 3-8-15,0 4 5 0,0 3-1 16,5 6 0-16,1 2 0 16,2 3 1-16,4 4-3 15,2 1 3-15,0 6-1 16,0 0 0-16,5 2 1 0,2 0-1 15,0-1-1-15,3 1 1 16,1 0 0-16,4-3 3 16,2-1-6-16,-3 1 6 15,0-1-3-15,-2-4 1 16,-3 3-1-16,-1-3 0 0,-6 1 1 16,-3-1-1-16,-3-2 0 15,-1 0 1-15,-4-2-3 16,0-5-18-16,-5-3-33 15,0-9-7-15,0-7-25 16</inkml:trace>
  <inkml:trace contextRef="#ctx0" brushRef="#br0" timeOffset="38484.107">7078 8299 264 0,'-3'-9'23'16,"-1"-2"-3"-16,4 6-3 0,0 0-7 16,0 1-9-16,7-1 3 15,2 3-7-15,4 1 3 16,1 1 2-16,4-3-4 16,5 3 4-16,7-1-2 15,5-1 0-15,6-2-2 16,7-1 0-16,6-1 3 0,2 2-1 15,4 0-1-15,1 0 2 16,-5 1-4-16,-3 3-4 16,-1 0 2-16,-6 0 3 15,-7 0 1-15,-5 0 1 0,-4 0-1 16,-3 0 0-16,-6 1 0 16,-1 3 0-16,-5 0 2 15,1-2-1-15,-3 1 2 16,-3-2-2-16,-3 3 1 15,0 0-1-15,-3 1 0 16,-4 0 1-16,0 5 1 0,-4-2 1 16,-6 5 2-16,-2-1 0 15,-7 5 3-15,3 2-1 16,-3 4 0-16,-1 2-3 16,-2 8-2-16,-4 4 0 15,-1 6-2-15,-4 5 0 16,-5 7 0-16,-2 4 0 0,-1 0 0 15,-2 0 0-15,-1 0-3 16,2-2 3-16,5-4 0 16,4-1 0-16,6-2 0 15,5-2 0-15,2-2-1 0,5-1-20 16,3-7-32-16,-2-6-44 16</inkml:trace>
  <inkml:trace contextRef="#ctx0" brushRef="#br0" timeOffset="39827.7779">3452 9145 168 0,'-21'-7'-19'15,"2"-4"26"-15,0-2-2 0,7 5 25 16,2 1-6-16,3 0-2 15,4-1-5-15,1 3-7 16,2 0-7-16,0 1 3 16,7 1-3-16,8-1-7 15,2 1 1-15,5-3 2 0,5 1 1 16,6 1 1-16,-1 2 1 16,7 2-3-16,0 0 1 15,1 0 1-15,0 13-2 16,-1-1 0-16,1 1-9 15,-4 3-7-15,-2-3-8 0,-7-5 6 16,-3-1 12-16,-9 0 3 16,-2-3-2-16,-7-2 10 15,-5-2 0-15,-1 0 8 16,0 0 52-16,-5 0-8 16,-6 0-47-16,-1-2-7 15,-10 0 1-15,-2 0-2 0,-2 2-2 16,-1 0 2-16,-4 0-3 15,1 2-15-15,1 3-19 16,0 1-5-16,4-2-6 16,1-3-26-16</inkml:trace>
  <inkml:trace contextRef="#ctx0" brushRef="#br0" timeOffset="43437.1614">5702 12397 262 0,'-15'-8'3'0,"-4"-1"3"0,1 4-1 16,1 3 1-16,0 1-5 16,1 1 0-16,-2 0-2 15,1 10-4-15,-3 5-22 16,-1 2 14-16,1 6 9 16,-2 2 1-16,2 4-4 0,-1 3-2 15,1 0-5-15,0 4 8 16,2-2 5-16,3 0 2 15,3 0-1-15,2 0 1 16,2-1 6-16,3 1 3 16,5 2 0-16,0-2 1 15,0 0-3-15,11-2-2 0,5-2 5 16,4-3 5-16,2-7-13 16,9-2 2-16,1-6-4 15,5 1 2-15,4-5 1 16,3-4 0-16,5-4-2 0,2 0-4 15,2-4-4-15,-2-12 12 16,3-4-6-16,3-1-3 16,-7-3-7-16,2-3 10 15,-6 0-37-15,-5-1-8 16,-7-5 20-16,-9 1 22 16,-11-5 2-16,-4 2 12 0,-10-4 21 15,0 4 13-15,-8-1-7 16,-8 0-14-16,-6 3-3 15,-8-2 8-15,1 0 6 16,-2-1-14-16,-1 6-23 16,0-4 4-16,1 2 2 15,-1 5-4-15,0 4 0 0,-2 3 0 16,0 6 1-16,-2 5-2 16,-3 5 2-16,0 4-2 15,-2 4 0-15,-2 16 2 0,5 3-1 16,1 9-2-16,3 6-15 15,3 6-20-15,4-1-26 16,5-4-49-16,-3-1-51 16</inkml:trace>
  <inkml:trace contextRef="#ctx0" brushRef="#br0" timeOffset="44733.9425">5443 12562 175 0,'-12'2'39'0,"-4"0"-34"16,5-2 7-16,2 1 6 16,1-1 16-16,2 2-16 15,-2-2 1-15,3 0 2 16,0 2-5-16,-2-2-10 15,0 0-3-15,-3 0 1 16,2 0-3-16,-4 4 0 16,-3-4 0-16,-1 0 0 0,-4 2 1 15,0-2 0-15,-1 0 0 16,-3 0 4-16,-1 0 1 16,0 0 2-16,-2-6-2 15,1-1-1-15,-5 0-1 0,2-2-2 16,-1-4-1-16,-2 1-2 15,1-2 1-15,0-4-1 16,3 0 0-16,-3-3 0 16,4-2-1-16,0-2 1 15,2-4-1-15,-1 1-1 0,4-5 0 16,-4 3 0-16,5-4 0 16,-1 0 2-16,3-3-1 15,-3-1 0-15,2-1 2 16,1-3-1-16,0 0 0 15,5-3 1-15,-1-2 1 16,3-5 0-16,1-1 0 0,0-4 0 16,1-1 1-16,-1 1-1 15,0 4 0-15,-1 1 0 16,1 0 1-16,-2 2-2 16,3 0 1-16,-1 0-2 15,4 0 1-15,0 1 0 0,1-1-1 16,0 0 0-16,3-2 2 15,-1-3 0-15,2 1 2 16,1-3 0-16,1 0 0 16,0 0-2-16,1-4-1 15,8 0 1-15,4 1-2 16,1-2 0-16,3-1-2 0,4 1 1 16,-3-1 4-16,4 1-3 15,-1-2 1-15,2-1-1 16,4 1 1-16,1 0-1 15,2 1 0-15,2 1 0 0,6 1 0 16,-2 4 0-16,0 2-2 16,2 1 3-16,-2 1-1 15,3 3 1-15,-2-2-1 16,3 2 0-16,-2 2 0 16,-4 0 0-16,2 4 0 0,-2 0 0 15,0 4 0-15,1-3 0 16,0 1 1-16,3 2-1 15,-1-1 1-15,4 2-1 16,1 1 0-16,1 1 1 16,1 5-1-16,-3-1 1 0,3 5-1 15,0-3-1-15,-1 3 1 16,5-2 1-16,-1 1-2 16,0 1 1-16,1-1 0 15,1 1 0-15,1 1 0 16,-4 4 0-16,2-1 0 15,-4 3 0-15,-3 3 0 0,1 0 0 16,-6 2 0-16,-2 2 0 16,-5 1 0-16,-4 3 1 15,-3 1-2-15,-7 2 2 16,-4 1-1-16,-2 1 0 16,-3 3 0-16,-5 0 0 0,1 1 4 15,-2 1 3-15,0 0-4 16,0 0-1-16,0 0-1 15,0 0-2-15,0 0-6 16,0 0-7-16,-2 0-6 16,-3 0-16-16,-2 0-20 0,-1 0-36 15,1 1 1-15,0 1 8 16,0-2-2-16</inkml:trace>
  <inkml:trace contextRef="#ctx0" brushRef="#br0" timeOffset="45265.1405">6243 8492 43 0,'-9'0'60'0,"2"0"-22"16,0 0-22-16,0-2-7 0,-1 0-6 15,1 2-2-15,-2-1-1 16,-1-1 1-16,-3 2 6 16,2 0 19-16,-2 0 10 15,3-2-5-15,-1 0 0 16,0 2-7-16,2-2-12 16,2 0 8-16,0 2-17 0,-4-1 0 15,4-1 6-15,0-1-5 16,0 1 0-16,-1-2 4 15,3 2 1-15,0-2 2 16,1 3-1-16,1-1 0 16,-1 0-5-16,1 1 0 0,0-1-2 15,3 2-1-15,0-2-1 16,0 2-1-16,0-2-3 16,0 1-3-16,6-1 3 15,3-2 4-15,6 1 1 16,4-1-1-16,3 0-4 0,1 1 6 15,0 3-2-15,4-2-1 16,-2 2 0-16,2 0 0 16,0 0-1-16,0 0 3 15,-2 0-2-15,0-2-1 16,-3 1 2-16,-2-3 0 16,-6 4-1-16,-4-2 0 0,-5 2 0 15,-2 0 0-15,-3 0 0 16,0 0-1-16,0 0 1 15,0 0 0-15,0 4 0 16,-3 4 2-16,-7 7-1 0,0 4 3 16,-7 7-4-16,0 6 2 15,-3 5-1-15,-1 10-1 16,-1 8-1-16,0 6-20 16,-3 3-16-16,-2 0-23 15,0-5-95-15</inkml:trace>
  <inkml:trace contextRef="#ctx0" brushRef="#br0" timeOffset="46187.4377">7338 9092 88 0,'0'1'101'0,"0"-1"-62"0,0 2-21 15,0 0-18-15,0-2-55 16,0 0-65-16</inkml:trace>
  <inkml:trace contextRef="#ctx0" brushRef="#br0" timeOffset="48937.4967">12927 9154 357 0,'-10'0'6'16,"3"0"11"-16,2-4-1 15,3 1 6-15,1 3-9 16,1-2-3-16,0 2-4 15,0-2-5-15,0-1 1 16,0 3 0-16,0 0 2 0,0-1-2 16,0 1 2-16,0 0-4 15,0 0 1-15,0 0-1 16,0 0 1-16,0 0 0 16,0 0 0-16,0 0-2 15,0 0 2-15,0 0-1 0,0 6 0 16,7 1-4-16,-1 2-16 15,4 2-19-15,-3-4-33 16,0-5-92-16</inkml:trace>
  <inkml:trace contextRef="#ctx0" brushRef="#br0" timeOffset="50406.3384">11167 13303 181 0,'0'0'15'0,"0"0"8"16,0 0-8-16,4 0 15 15,-3-2-19-15,3 2-3 0,3 0-5 16,2 0 1-16,4 0-3 16,2 0-1-16,6 7 0 15,6-1-17-15,1-5-51 16,3 2-64-16</inkml:trace>
  <inkml:trace contextRef="#ctx0" brushRef="#br0" timeOffset="50734.4498">12783 13446 314 0,'10'1'50'0,"0"-1"-30"15,-8 0-8-15,-1 0 6 16,-1 0 2-16,0 0-5 0,0 0-2 15,0 0-9-15,2 0-3 16,2 0-2-16,3 3 0 16,2 1-16-16,4 1-8 15,2 1-7-15,4 0-6 16,-1-5-33-16,1-1-74 16</inkml:trace>
  <inkml:trace contextRef="#ctx0" brushRef="#br0" timeOffset="51390.8829">14857 13465 245 0,'-4'0'79'16,"-1"0"-32"-16,3 0-14 16,-1 0-1-16,1-3-10 15,0 3-2-15,0-1-3 16,1 1-2-16,-1 0-9 0,2 0-5 16,-3 0-2-16,3 0 0 15,-3 0 0-15,-1 0 0 16,3 0 1-16,-1 1 0 15,0 2 0-15,-1-2 1 16,1 2 0-16,0-1 0 16,0-1-1-16,-1 1 1 0,1 4-2 15,-1 4-1-15,-2 1-12 16,0 3-19-16,-2 4-8 16,-3 0-12-16,-5-4-43 15,-4-3-74-15</inkml:trace>
  <inkml:trace contextRef="#ctx0" brushRef="#br0" timeOffset="52125.2076">10930 12554 289 0,'-29'7'6'15,"0"-1"1"-15,2 7 4 16,2 8 10-16,4 3-6 0,3 4-9 15,6 12-2-15,2 8 2 16,10 5-1-16,0 11-4 16,13 5-1-16,12 5-1 15,15 2-1-15,8-2 0 16,11-4-1-16,12-7-14 16,9-5-29-16,8-14-50 0,0-12-12 15</inkml:trace>
  <inkml:trace contextRef="#ctx0" brushRef="#br0" timeOffset="52703.2864">15063 12707 178 0,'-5'0'13'0,"-2"0"6"16,-1-4 7-16,1-6 9 15,-1-1 6-15,1-2-15 16,-1-3-3-16,-1 0-9 0,2 2-1 15,0 0-3-15,2 1-3 16,-1 1-2-16,1 3 5 16,1 1 0-16,2 3-1 15,1 2-4-15,1 1-2 16,0 2-4-16,3 5-4 0,7 12 3 16,4 7 1-16,3 10 1 15,0 11-1-15,-3 10 2 16,-3 6-1-16,-9 6 0 15,-2 3 0-15,-12 5-1 16,-16 0-20-16,-12 4-8 16,-9-3-20-16,-12-2-41 0,-12-12-125 15</inkml:trace>
  <inkml:trace contextRef="#ctx0" brushRef="#br0" timeOffset="55515.5745">11320 12591 333 0,'0'-11'9'0,"0"0"-5"16,0-1-1-16,0 1-3 15,0-1 6-15,0-1-4 16,-5-1 2-16,4 1-1 16,-1-1-2-16,-3-2 3 0,-2 2-3 15,0-1 1-15,-5-1 1 16,0 4-1-16,-3-1-1 15,2 5 0-15,-8 1 2 16,2 3-3-16,-4 2-1 16,-3 2-3-16,-1 0 2 15,-3 6 0-15,-2 4-2 0,-3 3-2 16,1 1 1-16,-1 5 4 16,-3 3-1-16,2 5 1 15,-2 0-2-15,2 3 1 16,2 2 1-16,5 0 1 15,6 0-1-15,4 0 2 0,6 2-2 16,4 4-2-16,5 1 1 16,4 4 1-16,0-1-1 15,6 5 1-15,6-6-2 16,4 0 0-16,6-2 1 0,1-3-2 16,4 0 1-16,2-2 0 15,1-2 4-15,3 0-3 16,1-6-1-16,1-2 2 15,4-3 0-15,-3-5-1 16,3-2-1-16,-2-6-2 16,2-5 4-16,-5-3 8 0,1 0-6 15,0 0 2-15,2-1-1 16,-3-7 2-16,2-4-1 16,-1-3-2-16,-1-4 0 15,0-2-1-15,0-4 5 16,-4-6 6-16,1-1 1 15,-2-4-2-15,-4 1 1 0,-4-3-3 16,-5-3 0-16,-3-2 0 16,-5 2 0-16,-3-3-2 15,-3-2 0-15,-4-4-1 16,2 5-4-16,0-3-2 0,-8 1 5 16,1 6 2-16,-2 2 2 15,-3 3-1-15,-6 4-6 16,-4 4-4-16,-4 1 2 15,-4 4-6-15,-8-1 5 16,1 5-1-16,-7 3 2 16,0 1-1-16,-2 7 3 0,-3 4-3 15,3 4 0-15,-3 5 4 16,0 15-5-16,-3 9 2 16,-5 15-22-16,-3 8-16 15,3 10-45-15,-6 6-44 16</inkml:trace>
  <inkml:trace contextRef="#ctx0" brushRef="#br0" timeOffset="60140.8604">10892 12707 342 0,'-18'-6'5'0,"-4"-1"8"16,0-2-10-16,0 2 3 16,-4-2-4-16,1-1-2 15,0 1 1-15,-3-4 3 16,-1 3 1-16,-1-1 1 15,-3-2 3-15,-2 1 2 16,0-4 1-16,-1 0 0 0,0-2 0 16,0-4-6-16,2-3-2 15,0 0 0-15,2-3-4 16,2-2 1-16,-1-2-2 16,2 0 3-16,0-4-3 0,2 0 2 15,-3-1-1 1,5-7-1-16,-1 2-4 0,3-6 31 15,2-4-26-15,2-2-1 16,2-1 2-16,4-2-2 16,1-1 1-16,2-5 0 15,3-1 0-15,0 0 1 0,4-2-1 16,-1 2 0-16,1-2 0 16,1 3-1-16,0 2 0 15,-1 1 2-15,3-3-1 16,0-1 0-16,0-2 0 15,10-4 0-15,1 1-2 0,-1-4 3 16,7 0-1-16,-1-1-1 16,2 3 1-16,0-2 0 15,1 2 0-15,3-1 1 16,0 3-2-16,3-1 1 16,-1 2-3-16,5-1 4 0,-2-2-1 15,6 1 2 1,-3 2-4-16,2-2 0 0,4 4 3 15,-1 4-1-15,3 2 1 16,-3 0-1-16,1 3 0 16,2 4 0-16,-3-1 0 0,6 3 0 15,-4 2 0-15,2 2 2 16,2-1-5-16,1 3 4 16,-1-2-1-16,6 5 0 15,-2 1-1-15,0-2 0 16,1 4 2-16,3 1-2 15,1 4 1-15,1-1 0 0,1-1 0 16,-1 2-3-16,2 2-1 16,-4 3 1-16,-1 3-3 15,-1 1 5-15,-6 2 1 16,-2 5-2-16,-2 2 2 16,-7 3 0-16,-1 2 0 0,-3 2 0 15,-2 6-1-15,-4-1 2 16,-3 1-2-16,0 3 2 15,-3 0 1-15,-1 0-2 16,-4 0 1-16,1 0 0 16,0 0-1-16,-5 0 0 0,0 0 1 15,-1 3-1-15,1-1-5 16,-2 0-17-16,2-2-3 16,-2 0-8-16,-1 0-23 15,3-4-48-15,-3-6 19 16</inkml:trace>
  <inkml:trace contextRef="#ctx0" brushRef="#br0" timeOffset="60640.8269">11758 8396 198 0,'-17'0'11'16,"0"-2"35"-16,0 0-3 15,2 2-17-15,0 0-9 16,3 0-2-16,2 0-2 0,1-2-1 16,4 2-3-16,0 0-3 15,1 0-3-15,1 0 0 16,3 0-1-16,0 0 1 16,0 0-4-16,10 0-6 15,2 0 9-15,8 4 3 16,6 1-3-16,1 4-1 0,2 0 0 15,3 3-1-15,-3-1 0 16,0 3 1-16,-3-3-1 16,-1 1 0-16,-2-4 1 15,1 1-1-15,-5-4 0 16,0 2 0-16,-1-2 0 0,-1 3 0 16,-2-1 0-16,-4 0 0 15,-1 0 0-15,-2-1 0 16,-5 1-1-16,-1-4 1 15,-2 1 0-15,0 3 2 16,-9-2 0-16,-4 6 3 0,-1-1-1 16,-6 8-1-16,-5 8 1 15,-4 6-3-15,-1 7-1 16,-6 11 0-16,-3 5-3 16,3 2-18-16,1 0-5 15,3-2-16-15,6-10-40 16,7-9-60-16</inkml:trace>
  <inkml:trace contextRef="#ctx0" brushRef="#br0" timeOffset="61656.3906">12479 8183 166 0,'-10'0'28'15,"-1"0"4"-15,0 0-13 16,-1 0-8-16,0 0 3 16,0 0-13-16,0 3 0 0,-1 1-3 15,-1-2 5-15,1 0-2 16,-1-2 0-16,4 0 7 15,-4 0-1-15,1 2 0 16,-2-1-4-16,-3 1-2 16,2 3 0-16,-3 1 0 15,0 1-1-15,-1 0 0 0,4 1 1 16,-4-1-1-16,2 1 7 16,2 2 0-16,1 0-1 15,3 0-2-15,0 2 3 16,-1 2 1-16,6 5-6 15,-2 1-1-15,-2 5 1 16,2 2-1-16,2 6-2 0,-2-2 3 16,2 3-3-16,1 0 2 15,1-2-2-15,3 0 2 16,2-3-2-16,0-1 0 16,0 2 1-16,7 1 0 0,2-1-2 15,2 2 2-15,3 0 1 16,1-1-1-16,1-3-1 15,4-2 1-15,-1-7-1 16,6-3 0-16,2-6 0 16,2-4-1-16,2-4-3 15,3-2 1-15,0-2 6 0,0-9 3 16,1-5-5-16,-3-2-4 16,-3-5 1-16,-1-7-6 15,-1 0 14-15,-2-8-8 16,0-1 12-16,-6-2 1 15,-2-4 0-15,-2 4-3 0,-5 0 3 16,-6 2 0-16,-4-2 3 16,0 0-1-16,-9 1-3 15,-9 0 3-15,-4-2-2 16,-4 2 1-16,-5 4-2 0,-1 7-7 16,-3 6-2-16,-2 11-1 15,-4 10 1-15,-5 5-14 16,-5 18-33-16,-10 11-44 15</inkml:trace>
  <inkml:trace contextRef="#ctx0" brushRef="#br0" timeOffset="63906.2261">18935 8467 298 0,'4'-6'6'15,"-4"3"-8"-15,0 3-13 16,0 0 14-16,0 0 1 16,-2 3 3-16,0 1-4 15,2 0 2-15,0-2-2 16,5-2-40-16,2 0-41 0</inkml:trace>
  <inkml:trace contextRef="#ctx0" brushRef="#br0" timeOffset="65281.2015">19242 8549 354 0,'-16'4'4'0,"-2"-1"-1"16,5 1-1-16,3-1-2 0,4-1 2 16,1 0 5-16,4-2 3 15,1 0 1-15,0 0-18 16,6-2 8-16,7-3 1 15,2-1-1-15,0 3 0 16,5 3-1-16,-1 0-3 16,1 5-4-16,1 10 1 0,-6 7 1 15,2 5 3-15,-7 7-3 16,1 0-5-16,-5 2-2 16,-3-4 2-16,-1-1 5 15,2-8 3-15,-3-6 3 16,1-6-1-16,2-2 0 0,-3-4 1 15,5-3 0-15,-2-2 8 16,1 0 6-16,2-2 5 16,0-7-3-16,2-3-3 15,0-2-7-15,-2-1-8 0,-1 3 3 16,-3 3-10 0,-1 0-3-16,-2 2 6 0,0 2-8 15,0-2-20-15,-2-4-56 16,-5-5-57-16</inkml:trace>
  <inkml:trace contextRef="#ctx0" brushRef="#br0" timeOffset="65796.7798">19188 8329 355 0,'-23'17'-5'15,"-3"-3"9"-15,2 5-4 0,2 1 1 16,4 3-2-16,4 4 2 16,3 1-1-16,7-1 0 15,4 6-2-15,0 4 0 16,13 4 1-16,11 5 1 15,-2 4-1-15,7 2 2 0,3 0-2 16,1-4 1-16,3-4-4 16,4-8 2-16,1-11-3 15,6-7-5-15,1-11-3 16,7-7 13-16,5 0 0 16,-3-7 6-16,-1-12-24 15,-3-3-9-15,-9-8-32 0,-8-4 30 16,-11-7 20-16,-9-4-17 15,-13 0 17-15,-3-2 19 16,-17 2 42-16,-15-2 6 16,-12 3-2-16,-9 1-18 15,-10 4-12-15,-4 1-2 0,0 12-3 16,1 4-3-16,9 12-3 16,3 10 1-16,5 10-12 15,5 22-6-15,6 18-13 16,0 18-16-16,2 12-28 15,1 13-111-15</inkml:trace>
  <inkml:trace contextRef="#ctx0" brushRef="#br0" timeOffset="70718.3313">12986 4964 172 0,'0'-2'46'16,"0"0"-17"-16,-2 2-14 15,-2 0-5-15,1 0 4 0,1 0 5 16,-2 0-6-16,3 0-4 16,-3 0-6-16,2 0-1 15,-1 0-1-15,-1 4-1 16,3 2-1-16,1-2-1 16,-2 0-4-16,2 0-5 0,0-1-1 15,0 1-1-15,0-2 7 16,0-1 3-16,0 1 3 15,0 2 3-15,0 0 2 16,0 1 5-16,0 0-5 16,-5 4-2-16,2-1-1 15,-4 5 1-15,0-1-2 0,-2 5 0 16,-2 1 1-16,-3 3-2 16,-1 1 1-16,0 4 0 15,-4 5-1-15,4 1 0 16,-2 3 1-16,3 3-2 0,1 0 1 15,-1 3-1-15,1 3-16 16,-1 0-12-16,-4 3-2 16,-2 3 12-16,-1 2-6 15,-3 1 20-15,1 1 4 16,0 2 1-16,-1 0 0 16,2-4 0-16,3-2 0 0,1-4-1 15,4-5 1-15,3-5 0 16,2-2 0-16,2-6 1 15,3 1-1-15,4-8 1 16,0 1-1-16,0-5 0 16,0-4-1-16,6-6 0 15,1-7-36-15,1 0-73 0</inkml:trace>
  <inkml:trace contextRef="#ctx0" brushRef="#br0" timeOffset="71202.6513">12781 5017 291 0,'0'0'-21'0,"0"-1"46"16,0 1-15-16,4 0-15 16,4 0 5-16,7 1 3 15,1 6 3-15,4 4-2 0,2 2-2 16,0 3 0-16,2 4 0 15,3 4 0-15,0 3 0 16,2 4 0-16,1 5-1 16,1-2-1-16,1 4 1 15,2 3-1-15,-1 0 1 0,-3 0-1 16,1 0 0-16,-8 2 0 16,3 0 0-16,-7 1 2 15,-1-1 6-15,-1 0 1 16,0-2-3-16,1 2-3 15,-5-4-1-15,-1-3-2 16,-3-4 1-16,0-2-17 0,-2-5-15 16,-5-2-16-16,-2-7-40 15</inkml:trace>
  <inkml:trace contextRef="#ctx0" brushRef="#br0" timeOffset="71702.6098">12345 6138 285 0,'-5'0'58'0,"0"0"-32"16,5 0 1-16,0 0-21 0,8-2-15 15,11-1 14-15,8-2-4 16,4-2 1-16,9 2-1 15,3-2 0-15,3 0-1 16,3 0 0-16,2 0 1 16,0 2-1-16,5 0 0 0,-4 0 0 15,2 3 0-15,-2-1-1 16,0 0 2-16,1 1-2 16,-4 0 1-16,2 0 2 15,-2 2-3-15,-3-2 2 16,-3 2 6-16,-5-2-6 15,0 1 0-15,-8 1-1 0,-1-2-6 16,-2 0-15-16,-6-2-38 16,-8-1-52-16,-6-5-77 15</inkml:trace>
  <inkml:trace contextRef="#ctx0" brushRef="#br0" timeOffset="73343.1218">3374 6203 353 0,'-32'0'-12'16,"0"0"22"-16,6 0-3 15,6-5 4-15,3-2-5 0,7 2-3 16,0-3 0-16,4 3-3 16,0-2-1-16,4 4-1 15,2-3-2-15,0 2 1 16,0 1 2-16,0 1-4 16,8 0 3-16,3-1 2 0,1 1-2 15,6 2 4-15,4 0-2 16,1 0 2-16,7 0-1 15,3 0 1-15,5 0-4 16,3 0 5-16,2-3-3 16,6-1 0-16,0-2-1 15,2-1 1-15,1 1 1 0,2 0-1 16,0-1 0-16,-2 3 1 16,0 1-1-16,-4-3 0 15,-1 5 0-15,-4-1 1 16,-7 0-1-16,-3 2 0 0,-2 0 0 15,-11 0-2-15,-1 0-6 16,-7 2-6-16,-7 7-6 16,-5 1-10-16,-7 5 1 15,-13-1-28-15,-6 2-45 16</inkml:trace>
  <inkml:trace contextRef="#ctx0" brushRef="#br0" timeOffset="73624.3428">3300 6238 216 0,'-58'5'-12'15,"5"0"30"-15,4 0 25 16,5 1-11-16,7 0-5 16,8-3-4-16,10-3 0 15,6 2-6-15,9-1 0 16,4-1-10-16,12 0-17 0,14 0 8 15,11-1 1-15,12-7 2 16,12-6 2-16,10 1-3 16,11-2 0-16,8-3 2 15,5-2-9-15,12 1-16 16,2 2-12-16,2 1-22 0,-2 2-58 16</inkml:trace>
  <inkml:trace contextRef="#ctx0" brushRef="#br0" timeOffset="76093.0275">6590 8850 235 0,'-11'6'-32'15,"0"-4"47"-15,2-2 2 16,2 2 1-16,2-2 6 16,3 1-17-16,0-1-3 15,0 2-3-15,2 0-1 0,-2 2 0 16,2-1 0-16,0 2-2 16,0-1-12-16,0 2 14 15,0-3-1-15,0 2 2 16,0 0-2-16,4 1 1 15,0-1 0-15,-1 1 1 0,-1 2-1 16,0-1 1-16,1 1-1 16,-1-1 1-16,3-2-1 15,2 0 1-15,1 1 16 16,4-2-5-16,5 1 0 16,2-2 1-16,1-1-11 0,2 0 2 15,-1 1-4-15,3-3 0 16,-4 0 2-16,-1 0-4 15,-1 0 0-15,0 0 3 16,3 0 4-16,-1-1 0 16,1-5-2-16,-1 1-5 15,2 0 2-15,-3 0 0 0,-2-1 1 16,-3 4 1-16,-4-1 0 16,-5 1-2-16,-2 0 2 15,-3 2-1-15,0 0 1 16,0 0 12-16,-7 0-11 15,-4 0-1-15,-5 0-1 16,-4 0 0-16,-2 0 7 0,-5 4-7 16,-4-1 0-16,-1 5-3 15,-2-3 5-15,-3 2-3 16,1 0 0-16,2 0 0 16,4-1 0-16,-3-1 1 0,10 0-1 15,5-1 0-15,2-4 0 16,7 1-1-16,2 2 2 15,5-3 0-15,2 0 1 16,7 0-5-16,11-4 0 16,9-2 3-16,9 1 1 0,6-2-15 15,0 1-67-15,0-2-125 16</inkml:trace>
  <inkml:trace contextRef="#ctx0" brushRef="#br0" timeOffset="79874.0183">6550 9089 148 0,'-1'0'17'0,"1"0"2"15,0 0-9-15,0 0 4 16,0-1 9-16,3-5-12 0,2 1 1 16,1 2-2-16,-1-3-4 15,0 2-2-15,0 1-1 16,0-1 3-16,-2-1-1 16,2 2-2-16,4-3 13 0,3 1-8 15,-2-1-3-15,2-1-1 16,1 0-2-16,-1 0 0 15,3 2 0-15,-2 1-2 16,-3-1 0-16,3 1 0 16,-1 1 0-16,1 1-2 15,0-4-20-15,0 3-1 0,1-1-15 16,1-3-4-16,0 0-6 16,-3 2-7-16,1-4 19 15,-4 0-6-15,-2-2 75 16,1-1 11-16,-1-3-11 15,-2 2 9-15,0-5-23 16,-1-1 8-16,1 0-4 0,0-2 11 16,-4-1-2-16,-1 1-28 15,0-3 10-15,0 0-1 16,0-2 0-16,-8 2-2 0,0 0-1 16,-3-1-2-16,-2 2 0 15,-1-2-1-15,-1 2 0 16,1 0-1-16,0-2-2 15,0 3 1-15,0-3-2 16,1 2-1-16,-3 1 3 16,-2 0-5-16,1 2 0 15,0 0 0-15,-2 2 0 0,2 3-2 16,-2 2 1-16,-1 6-4 16,-2 0-1-16,0 5 1 15,-2 2-6-15,2 0 6 16,-2 4 7-16,2 4-7 15,-3 5 13-15,4 3-9 16,1 5-1-16,-4 3-4 0,4 6-8 16,-4 4 6-16,4 2 3 15,0 3 3-15,2 4 5 16,2 1-4-16,4 4 2 0,3 4 0 16,3 0-2-16,6-1 0 15,4-4-1-15,10-1 2 16,8-7-1-16,7-4-1 15,8-7 0-15,8-3 2 16,4-7 1-16,3-7 3 0,3-3-1 16,1-4-2-16,1-4-1 15,1 0 1-15,1 0-1 16,4-4 0-16,0-3-20 16,-4-5-55-16,0-4-48 15</inkml:trace>
  <inkml:trace contextRef="#ctx0" brushRef="#br0" timeOffset="81014.5574">19992 9036 48 0,'35'2'124'16,"-10"-2"-98"-16,-5 0 14 0,-3 0-24 16,-2 1-6-16,-4-1-9 15,-3 3-1-15,0-2 2 16,-1 3-1-16,-5-4-12 16,0-5-79-16</inkml:trace>
  <inkml:trace contextRef="#ctx0" brushRef="#br0" timeOffset="88342.2561">6498 8349 165 0,'0'0'111'0,"0"0"-89"15,-5-3 7-15,1-3-11 16,3 1-9-16,-3-1 0 0,1 3-1 16,0-1-4-16,1 3-2 15,0-1-1-15,1 2 0 16,-1-2-1-16,2 2 0 15,-2 0 1-15,1 0-1 16,-1 0 0-16,-2 0 1 16,1 0-1-16,-2 0 0 0,-3 0 0 15,1 5-3-15,-2 2-1 16,-4 3 1-16,2 0 2 16,-1 3 1-16,-3-1 0 15,2 1-1-15,-4 3 2 16,3 2-2-16,-1-2 2 0,3 0-1 15,3 2 0-15,0-1 1 16,3 3-1-16,1-1-1 16,2 5 0-16,-1 1 2 15,4 2-1-15,0 1-1 16,0 2 1-16,0 1 0 16,0 3 0-16,0 1 0 0,0 1 0 15,5-4 1-15,2 2-2 16,4 0 1-16,2-4-1 15,1-1 1-15,4-4 0 16,1 0-2-16,3-2 1 0,-2-3 1 16,4-1 0-16,-2-1-1 15,2-4 1-15,0-1-1 16,-1-2 1-16,4-1 0 16,-6-4-2-16,3-1 2 15,1-5 0-15,-1 0 0 0,-2 0 0 16,5-2 2-16,2-9-2 15,0-3 1-15,3-2-1 16,2-4 0-16,0 1 1 16,-2-5 3-16,-1 2-7 15,-4-2 7-15,-7 3-6 16,-3-2 3-16,-3 1-9 0,-6-3 18 16,-4-2 0-16,-4-1-6 15,0 0 7-15,0-1-3 16,0 0-5-16,-5 5 4 15,-1-2 9-15,-1 3-3 16,-1 4 1-16,-2-3-4 0,1 2-5 16,-4-1 2-16,1 0-4 15,-2-1 0-15,-2-1-1 16,-5 2 0-16,2-2-2 16,-3-1 2-16,1-1 0 15,1 4 0-15,-3-4-1 0,5 3 0 16,-2 3-1-16,2 1 7 15,1 0-3-15,-2 2-2 16,1 2 0-16,1-1-3 16,-2 5 2-16,0-2 0 15,-3 2-1-15,0 2 0 16,-1 1 2-16,0-1-2 0,1 3 1 16,-1 0 0-16,1 3-2 15,1 2-1-15,1 0 0 16,-2 0 1-16,1 14-1 15,-4 6-12-15,1 11-10 16,-1 13-1-16,1 9-13 0,-5 13-13 16,-2 5-63-16,-9 8-96 15</inkml:trace>
  <inkml:trace contextRef="#ctx0" brushRef="#br0" timeOffset="89732.8326">7370 8970 277 0,'0'0'-5'0,"-5"0"51"16,3 0-3-16,1 0-15 0,1 0-16 16,0-2-1-16,-4 2-2 15,4-1-5-15,-1-1 0 16,1 0-1-16,0 0-1 15,-2 2 0-15,2 0-4 0,0 0-1 16,0 0-20-16,0 0-25 16,0 0-15-16,0 2-6 15,2 0-5-15,-2-2-80 16</inkml:trace>
  <inkml:trace contextRef="#ctx0" brushRef="#br0" timeOffset="93560.7522">6354 8371 188 0,'0'-4'19'0,"0"1"10"0,-2-1 10 16,-1 2-10-16,1-2-9 15,-1 3-1-15,-1-1-7 16,2 0-4-16,-3 0-3 16,2 2 1-16,0-1 0 15,0-1 2-15,-1 0 0 0,2 0 4 16,-1 1 0-16,-1-3-1 15,1 0 0-15,-1 0-4 16,1 1-3-16,1-2-1 16,-2 0-2-16,2-1-2 15,0 1-2-15,1-2 5 16,-1 0-5-16,0-3 6 0,-1 3 1 16,-1-3-3-16,-1-1-1 15,1 0 2-15,-2-1-2 16,-1 1 0-16,2-3 0 15,2 0 0-15,-1-3 0 0,2 2-3 16,-1-2 0-16,1-2 5 16,-1-2-1-16,0 1 0 15,-2-2 1-15,1 0-2 16,-1 0 0-16,-2 1 0 16,1-1 0-16,-1-1 0 15,0 3 1-15,2-4-1 0,-2 3 1 16,2 1-1-16,0-4 0 15,3 1 0-15,-1 0 1 16,3-2-4-16,0-1 3 16,0-2 0-16,0-2-2 15,3 0 7-15,7 0-5 0,-3-1 1 16,5-3-1-16,0 2 0 16,0 0-1-16,2 0 2 15,4 0-2-15,0 2 1 16,0-4 0-16,4 1-1 0,0 0 2 15,0 0-1-15,2 0 0 16,-1 0 0-16,-1 1 0 16,-1 2-1-16,3-1 2 15,-1 1-1-15,-2 2 1 16,1 1-2-16,1-4 1 16,-1 1 0-16,1 2-1 15,0-1 2-15,1 1-1 0,1-1 0 16,2 2-2-16,-1 1 4 15,3-2-2-15,2 6 0 16,-1-3 0-16,3 3 0 16,-3 1 1-16,2-3-1 15,3 4 0-15,-1-4 0 0,2-1 1 16,0 2-1-16,1 0 0 16,1-1 1-16,0 3-1 15,2 2 0-15,-3-3 0 16,-1 3-3-16,2-3 4 0,0 2-1 15,-1-1 1-15,3 0-1 16,0-1-1-16,1 3 2 16,0-1-1-16,1-1 0 15,2 1 1-15,-1 2-1 16,0-1-1-16,2-1 2 0,2 2-1 16,-1-2 0-16,5 3 0 15,0-4-1-15,3 1 2 16,4-2-1-16,0 1 0 15,1 0 0-15,4-1-1 16,-2 1 1-16,0 1-2 16,2-2 3-16,-1 3-1 15,3-3 1-15,-2 3-2 0,3-2 2 16,3-3-1-16,-4 1 0 16,3 2 1-16,-2-1-1 15,-3 1-1-15,1 3 1 16,-1-1-9-16,-2 2 13 0,4 1-4 15,2-1 0-15,-2 0 1 16,1 2 0-16,-2-2-1 16,1 3 0-16,0 2 0 15,-4 1 0-15,-2 0-1 16,-1 2 1-16,-3 2 1 0,1 2-2 16,-1-2 1-16,3 1 1 15,-1 1 0-15,-1 1-2 16,0-1 0-16,-3 1 1 15,-1 1 1-15,-1 1-2 16,1-1 2-16,-2-3-1 16,4 2 1-16,2-1-1 0,-1 0 0 15,1-3 0-15,0 4 0 16,-6-4 0-16,-2 3 1 16,-4 0-1-16,-7 1 0 15,-6 1 1-15,-4-1-1 0,-6 0-1 16,-3 2 2-16,1 1-1 15,-5-1 0-15,-1 2-1 16,-1 0 0-16,-3 0 0 16,-1 0 1-16,0 0 0 15,-3 0-1-15,2 0 0 16,-1 3-10-16,-3 1-2 0,2 2-11 16,-5-1-2-16,1 0-5 15,-1 0-6-15,0 2-11 16,-8 0-2-16,-2 1 21 15,-7-1-20-15,2-4-72 16</inkml:trace>
  <inkml:trace contextRef="#ctx0" brushRef="#br0" timeOffset="94138.8382">10891 5454 126 0,'-12'-11'6'0,"2"-1"23"15,-2-1-10-15,2 1-7 16,-2-2 6-16,0 1 9 16,5 1 4-16,1-1-10 15,-1 2-13-15,0 3-2 0,-1-3 2 16,1 2 4-16,0 4 5 16,0-1-7-16,-3 1-5 15,3 0 3-15,0 1 3 16,4 2-1-16,-2-1-3 15,2 0-1-15,-1 2 1 0,4 1-3 16,0-2 1-16,0 2-4 16,0 0-4-16,0 0-3 15,7 0 0-15,5 0 8 16,6 2 0-16,3 2-2 16,8 1 4-16,5 3-1 0,2-2-2 15,4 1 0-15,2 3 0 16,4-2 0-16,-2 3 0 15,3-1-1-15,-2 1-1 16,-1 1 1-16,-2-3 1 16,-2 2-2-16,-6-4 2 15,-2 1-1-15,-7-3 0 0,-3 0 0 16,-3-1 1-16,-4-2-1 16,-5 0 2-16,-3 0 0 15,-2-1 1-15,-3 1 0 16,-2-1 0-16,0 3 0 15,0 0 1-15,-8 5 4 0,-3 3 3 16,-3 6-9-16,-4 3-1 16,-2 6-1-16,-5 4 0 15,-2 6-7-15,-3 4-25 16,-2 5-9-16,-1 3-17 16,-2-5-52-16,1-1-41 0</inkml:trace>
  <inkml:trace contextRef="#ctx0" brushRef="#br0" timeOffset="97341.7371">12336 5202 52 0,'-13'0'212'15,"-1"-8"-197"-15,1-1 11 0,1 2 1 16,3 0-1-16,1 2-18 15,1-3-1-15,0 4-2 16,-1-1-2-16,-2 2-2 16,-2 1-1-16,-3 0 2 15,1 2-2-15,-4 0 0 0,0 0-2 16,-5 4 0-16,-3 3 2 16,1-2 0-16,2 4 0 15,-2 0 1-15,-2 0-1 16,-2 4 0-16,2 0 0 15,0 5 0-15,-2 5 0 0,5-2 0 16,-1 4 0-16,3 1 0 16,4 4 0-16,2-2 0 15,1 7 0-15,1-3-1 16,5 5 1-16,3-1 0 16,1 0-1-16,3 1 0 15,2 0 1-15,0 3-2 0,4-3-5 16,7 3 2-16,5-1-4 15,4 0-2-15,3 0 8 16,6-3 0-16,5-2 1 16,2-2-2-16,5-4-15 15,4-4-13-15,0-8 2 0,2-6-1 16,-3-6 21-16,2-4 2 16,-3-9 10-16,1-11 0 15,0-3-2-15,0-4 30 16,2-5 3-16,-2-2-17 15,0 1-8-15,-7-5-4 16,-6-3-2-16,-12-2 1 0,-4-3 11 16,-14-1 20-16,-1-5-12 15,-12 1 7-15,-8 1 1 16,-7-1-3-16,-3 4-8 16,-3 1 3-16,-1 3-14 15,2 7-2-15,-2 3-4 0,-2 6 3 16,4 5-4-16,-3 4-1 15,3 8-4-15,-6 6-1 16,1 4-39-16,-7 15-22 16,-2 9-50-16,-10 1-64 15</inkml:trace>
  <inkml:trace contextRef="#ctx0" brushRef="#br0" timeOffset="132714.7099">5519 13176 218 0,'4'-12'18'16,"2"1"4"-16,1 0-20 16,5 2 0-16,3 0 3 15,1 4-3-15,4 1-1 16,3 1-1-16,3 3 1 0,3 0 0 16,0 0-1-16,5 7 0 15,-4 4-3-15,3-2 3 16,-1 2 0-16,1-1-1 15,-2 2 1-15,3 1 1 16,0 3-1-16,-2-2-1 16,4 1 2-16,1 2-1 0,1 1 0 15,2-3 5 1,-2 2-4-16,1-2 2 0,4-3 4 16,2 3 0-16,4-4 2 15,2-2 1-15,0 1-4 16,6-2-5-16,1 1 0 0,1-3 1 15,2-1 1-15,0 0-3 16,4-3 2-16,5 0-1 16,1 0-1-16,5-1 0 15,1-1 0-15,2 0 0 16,3 0-1-16,1 0-5 16,0-7-7-16,4-1 5 0,-4-2 2 15,4 0 4-15,2 1-2 16,-2-4 1-16,-1 1-5 15,2 1-19-15,-2 1 9 16,-2-1 4-16,1 0 2 0,-5 1 9 16,1 1-1-16,-1 0 4 15,-5 2 0-15,-4-1 0 16,0 4 0-16,-5-2 3 16,-1 2-4-16,-4-1 4 15,-7-1-1-15,-4 1-1 16,-3 2-1-16,-6 1 2 0,1 1-1 15,-8 1-1-15,0 0 0 16,-2-3-5-16,-5 2-18 16,-4-5-68-16</inkml:trace>
  <inkml:trace contextRef="#ctx0" brushRef="#br0" timeOffset="134417.7956">7380 9068 175 0,'-8'4'12'16,"3"-2"3"-16,0-2-6 15,0 0 0-15,1 0 2 0,2 1 1 16,1-1-4-16,1 0 8 16,-2 0-12-16,2 0 1 15,0 0-3-15,0 0-7 16,0-3 9-16,5-5-3 15,2 0 0-15,2-1 1 16,0-2-1-16,0-1-4 0,2-1 9 16,-3 1-4-16,4-1 3 15,-4 2 0-15,1 1 0 16,-1-1-3-16,-3 4 0 16,2 0 1-16,-3-1-3 15,-3 3 0-15,1 2 14 0,0-3 6 16,-2 5-4-16,0-1 2 15,0 0-8-15,0 0-1 16,0 2-3-16,0 0-2 16,0 0 0-16,0 0-3 15,0 0-1-15,0 0-2 16,0 0-2-16,0 0-5 0,-4 4 3 16,3 5 0-16,-1 1-13 15,0 3-28-15,-1-4-25 16,-4-5-62-16</inkml:trace>
  <inkml:trace contextRef="#ctx0" brushRef="#br0" timeOffset="135684.1497">7473 8995 132 0,'0'0'17'0,"0"0"11"16,0 0-9-16,0 0-5 0,0 0-6 16,0 0 0-16,0 0-3 15,0 0-1-15,0 0 3 16,0 0 4-16,0 0 17 16,0 0-23-16,0 0-3 15,0 0-1-15,0 0-1 0,0 0 1 16,0 0 0-16,0 0 5 15,0 0 7-15,0 0-6 16,0 0 12-16,0 0-5 16,0 0-5-16,0-2-4 15,0 1 0-15,0 1-2 0,0 0 0 16,-1 0 0-16,-1-2 0 16,-1 0 3-16,2 2-1 15,-1-2-1-15,0 2-3 16,2 0 1-16,-2 0 0 15,2 0-4-15,0 0 2 16,0-2 0-16,0 0-1 0,0-3-1 16,4 0-4-16,2-4-2 15,3-2 1-15,-1-1 4 16,6-3 0-16,-2 0-1 16,-2-2 3-16,7-1 0 15,-3 1 1-15,1-1-8 0,0 2-12 16,4 0-25-16,-6 0-34 15,-1-2-64-15</inkml:trace>
  <inkml:trace contextRef="#ctx0" brushRef="#br0" timeOffset="138637.1068">7576 8829 185 0,'0'-5'30'0,"-2"-2"-23"0,-2 0 8 15,3 3 12-15,-1-2-2 16,2 1-4-16,-2 0-1 16,2 2-8-16,0-3-9 15,0 0-3-15,0 1 0 16,4-2-1-16,3 0-7 0,-1 0-18 16,4-5-20-16,-1-5-44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2:31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16692 7382 255 0,'11'-1'27'0,"-3"-10"19"16,2 4-26-16,0-2-10 0,5 2-3 15,-3 3-4-15,0-1 2 16,0 3-3-16,0 0 0 16,3 2 1-16,-1 0 2 15,3 0-4-15,5 6 3 0,-2 1-2 16,7 0-1-16,0 2 2 15,7-2-2-15,-1 0 0 16,3 2 0-16,1-2 1 16,3 1-1-16,5-3-1 15,2-2 1-15,2 1-1 0,9-3 1 16,1 3 1-16,6-2-1 16,6 0-1-16,0 0 0 15,4 1 0-15,5-1 0 16,1-2 1-16,-1 2-2 15,5-2 2-15,1 0 0 16,4 0-2-16,3 0 1 16,2 0 0-16,6 0 0 0,-1-2 1 15,10 0-1-15,-1 0 1 16,1 2-2-16,2-1 2 16,-3 1-2-16,-3 0 2 0,1-2 0 15,-3 2-1-15,3-2-1 16,-4 2 2-16,2 0-1 15,-5 0 0-15,-3 0 0 16,-5-2 0-16,-4 1 0 16,-5-2 1-16,-6 2-4 15,-2-1 9-15,-6 0 0 16,-3-1 0-16,-5 1 5 0,-7 0-4 16,-6 1 1-16,-6 1-4 15,-8 0-4-15,-8 3-1 16,-9 7-5-16,-12 0-47 15,-5-3-49-15,-18-7-182 16</inkml:trace>
  <inkml:trace contextRef="#ctx0" brushRef="#br0" timeOffset="3796.6056">11809 9396 196 0,'-3'-8'-48'16,"1"-5"70"-16,-1 2 0 16,3 3 27-16,0 2-30 15,-2 2-1-15,2 1 2 0,0 0-3 16,0 3 2-16,0 0-10 15,0 0-8-15,0 0-1 16,0 0-1-16,0 0 0 16,0 4 1-16,0 2 0 15,0 0 1-15,2 1-2 16,3 1 1-16,1 3 0 0,3 0 0 16,1 1 1-16,2 4-1 15,-2-1 0-15,4 0 1 16,1 0-2-16,2-1 2 15,3-1-2-15,4-1 1 16,1 2 0-16,4-1 0 0,1-2 0 16,6-1 0-16,0 0 0 15,3-2-2-15,5-1-1 16,2 0 6-16,5-3 0 16,5-3-3-16,0 2 2 15,3-3-2-15,6 0 0 0,-2 0 0 16,8 0 0-16,2-4 0 15,0-2 1-15,3-1 0 16,5-1 1-16,-1 0-1 16,3 1-2-16,5 0 2 15,-1 0-1-15,2 0 0 16,1-3-1-16,1 4 1 0,4 0 1 16,-1-1-1-16,-5 2-1 15,1-3 1-15,-2 6-30 16,1-4 33-16,-3 0-3 15,0 1 1-15,0 0 0 16,0-3-1-16,-3 1 3 0,-6 0-1 16,-5 1 1-16,-5-2 7 15,-6 3-5-15,-2-1 5 16,-9 3 0-16,-3 0-5 16,-3-3 2-16,-2 4 1 0,-4 0-6 15,-4-1-1-15,-4-1 2 16,-3 2-1-16,-3-2 0 15,-5 3 3-15,-1-2-2 16,-4 1-1-16,-4 0-1 16,-3 0 2-16,-2-2-2 0,0 3 2 15,-1-5 7-15,-1 3 1 16,2 0 1-16,-3-3 1 16,-1 5-5-16,1-4 2 15,-2 4-4-15,2-1-3 16,-2 0-1-16,0 2-1 15,0 0-1-15,0 0-1 0,0 0-11 16,0 0-38-16,-2 7-8 16,-3 1 1-16,0-1-48 15,0-6-104-15</inkml:trace>
  <inkml:trace contextRef="#ctx0" brushRef="#br0" timeOffset="5921.4689">18774 9514 172 0,'-8'-13'5'15,"3"0"23"-15,1 0 21 16,2 2-17-16,1 4-21 0,1 1-8 16,0 1-4-16,5 3-8 15,5-2 11-15,5 4 3 16,1 0-4-16,4 0-2 15,5 0 1-15,-3 4 0 16,2 2-4-16,2 1 3 16,1 0 0-16,3 1 1 0,1 3 0 15,3 0-1-15,3 2 1 16,2 1 0-16,0-2 0 16,4 1 1-16,1-2-2 15,2 0 3-15,3-3-4 16,-1-1 0-16,6-1 2 15,2-2-2-15,3-4 0 0,0 0 7 16,6 0-4-16,-1 0 2 16,4 0 4-16,-1-6-2 15,2-1-1-15,-3-1 13 16,2-1-10-16,0 3 0 0,2-1-2 16,6 0-3-16,0 1 0 15,4-1-2-15,3-2 2 16,-5 2-3-16,5 0 1 15,0 1 1-15,-1-1-1 16,-1 2 0-16,-2 2 0 0,-2-1 0 16,0 0 0-16,-1 1-3 15,-6-1 2-15,-2 1-1 16,-3 1 3-16,-8-3-4 16,0 2 3-16,-6 0 3 15,-5-1-3-15,-2 3 2 16,-1 1-4-16,-6 0 4 0,-2 0-1 15,-4 0-2-15,-7 0-2 16,0 0 4-16,-6 0-1 16,-4 0-2-16,3 0 4 15,-2 0-2-15,0 3-2 0,-1-1-1 16,3 1-6-16,-7 3 2 16,0-4-5-16,-3 0 1 15,-2 1 6-15,-3-3 1 16,-2 1 10-16,0-1 1 15,0 0-4-15,0 0-3 16,0 0 7-16,0 3-10 0,1 0-27 16,1 2-4-16,2 1-11 15,-3-2-7-15,1-3-100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3:00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6824 5400 267 0,'5'-15'-47'0,"0"-3"104"15,0 1-28-15,6 3 1 0,2 1-16 16,2 3-8-16,6 1-5 16,4 3-1-16,5 2 1 15,3 0-1-15,1 2 1 16,5 2-1-16,1 0 0 15,1 0 0-15,2 0 0 16,2 0 1-16,0 0-2 0,5 0 2 16,0-2-1-16,6-2 1 15,3 1-1-15,7-2 2 16,2 1-1-16,3-3 0 0,2 4 0 16,0-1 2-16,-2 0-3 15,1 1 1-15,0 2 0 16,2-1 2-16,1 0-3 15,4-2 1-15,4 0 1 16,1 0-2-16,4 1 1 16,0 2 1-16,0-3-2 15,4 3 0-15,-4-2 1 0,3 0-2 16,-1 2 2-16,2-2-1 16,1 3 0-16,1 0 0 15,-1 0 1-15,4 0-1 16,-1 0 2-16,3 3-4 15,0 1 4-15,0-1-2 16,0-2 1-16,-1 1-1 0,-3 1-1 16,0 0 1-16,-1 1 1 15,-1-2-2-15,2 4 2 16,-1-2 0-16,-1 1-1 0,-1 0-1 16,-3 0 1-16,1 2 1 15,2-3-2-15,-6 4 2 16,4-2-1-16,0 2 1 15,0-1-2-15,0 0 1 16,-5 0 0-16,-2 0 0 16,2 0 1-16,-7 0-2 0,2 1 1 15,-3-4 0-15,0 2 0 16,1-1 0-16,-2 1 0 16,0-3 0-16,1 1 0 15,1 1 0-15,-2-2 0 16,-2 3 1-16,3-4-2 15,-5 0 1-15,-1-1 0 0,0 1 0 16,-1-2 0-16,-2 0 0 16,4 0 0-16,-4 0 0 15,2 0 1-15,3 0 0 16,-4 0-2-16,0 0 1 0,0-3 0 16,-2-4 0-16,0 0 0 15,-3-1 1-15,1 1-1 16,-4 0 0-16,2-1 0 15,-2 2-1-15,2-1 2 16,-2-2-1-16,-2 0 0 0,-1 3 0 16,-3-1 0-1,-3 1 0-15,-5 0 0 0,-2 2 0 16,-3 1 1-16,-3 0-3 16,0 3 3-16,-5 0-1 15,-4 0-6-15,-4 8-41 16,-12-4-61-16</inkml:trace>
  <inkml:trace contextRef="#ctx0" brushRef="#br0" timeOffset="4609.0405">11582 7390 175 0,'15'-4'-27'16,"4"-8"46"-16,4-8-12 15,6 0-4-15,0-1-1 16,-2-2 1-16,-6 3 5 0,-5 1 6 16,-5 4 23-16,-4 3-11 15,-1 5 0-15,-4 1 0 16,-2 4-15-16,0 2-5 15,0 0-2-15,-10 0-2 0,-4 6-3 16,-4 6 1-16,-3 2 1 16,-6 6-1-16,-7 4 1 15,0-2-1-15,-5 5 1 16,2 0-1-16,3-2 0 16,5 2 0-16,5-2 0 15,7-4-39-15,4-8-77 16</inkml:trace>
  <inkml:trace contextRef="#ctx0" brushRef="#br0" timeOffset="6187.0433">16042 7541 166 0,'-7'-2'-14'0,"-1"-6"39"16,1 1 5-16,2-1 20 16,3 1-29-16,-1 2-7 15,1-2-2-15,1 1-3 0,1-1-3 16,0 2-4-16,0-4 4 16,0 0-1-16,0 0 2 15,5-4-5-15,5 1-1 16,3-1-1-16,5 0 0 15,2-6 1-15,2 4-1 16,-3-3 1-16,-1 3 1 0,0-1 0 16,-5 4 0-16,-5 1 2 15,-1 4 1-15,-5 4-4 16,-2 1 3-16,0 2 1 16,-2 0-3-16,-10 8-5 15,-6 7-2-15,-1 3 3 0,-5 1 2 16,2 3 2-16,1-1-2 15,6 0 0-15,7-3-2 16,6-2 2-16,2-1-3 16,19-10-31-16,13-5-52 15,12-9-2-15</inkml:trace>
  <inkml:trace contextRef="#ctx0" brushRef="#br0" timeOffset="10171.3476">8913 9168 138 0,'-9'-11'13'0,"2"1"10"15,0-1 6-15,4 2 14 16,0-2 18-16,0 2-51 16,3 2-1-16,0 0 1 15,0 0 1-15,3 0-9 16,5 2-3-16,4 1 3 0,3-2 1 16,1 5-1-16,7-2 0 15,3-1 1-15,1 4 1 16,7-2-3-16,1 0 0 15,3 2 1-15,3-2-1 16,6 1 1-16,1-1 1 0,4-2-1 16,2 4 0-16,2-1-1 15,2-2-1-15,-3 3 1 16,2 0 0-16,-3-1-2 16,2-1 2-16,0 0-1 15,-1 0 1-15,-1-1-1 16,0-2 2-16,-3 1-2 0,-7 1-3 15,-1-1-5-15,-4 2-10 16,-5 2-13-16,-7 0-26 16,-10-1-18-16,-7-3-18 15</inkml:trace>
  <inkml:trace contextRef="#ctx0" brushRef="#br0" timeOffset="10593.2202">9001 9199 240 0,'-9'0'4'0,"1"-6"31"15,8-1-1-15,0-2-17 16,10 1-13-16,12 2-2 0,7-3 0 16,6 2-1-16,8 3 0 15,4 0 0-15,6 3-1 16,5-1-1-16,3 0 2 15,2 0-2-15,1-3 1 0,2-2 1 16,0-2-1-16,2-2 2 16,-3 3 6-16,3-2 4 15,3 5-6-15,-2 3-5 16,1 2 0-16,2 9-3 16,-7 2-36-16,-10 0-150 0</inkml:trace>
  <inkml:trace contextRef="#ctx0" brushRef="#br0" timeOffset="15890.2457">10530 10279 195 0,'1'0'62'0,"1"0"-44"16,1-1-5-16,1-4 0 15,1-1-2-15,1 2 1 16,0-1-6-16,-1 0-5 15,2 1 1-15,0-2-1 16,6-1-1-16,-1 2 0 0,5 0 0 16,2-3 0-16,3 1 0 15,1 1 1-15,3 0-2 16,-4 1 2-16,3 1-1 16,-1-1 0-16,0 1 0 0,-4 2 0 15,2-1 0-15,-2 1 0 16,-2-1 1-16,-2 1-1 15,-3 0 0-15,-4 0 0 16,-2 2 0-16,-3-2 0 16,-4 2-2-16,0 0 2 15,-6 0-2-15,-14 6 0 16,-8 8 2-16,-15 4-10 0,-10 7-18 16,-4-2 4-16,-1 1 6 15,5-1 12-15,4-2 6 16,14-5 3-16,6-3-2 15,2-8-92-15</inkml:trace>
  <inkml:trace contextRef="#ctx0" brushRef="#br0" timeOffset="22686.7428">6225 11233 83 0,'7'-15'1'0,"-1"-2"9"16,-1 5 0-16,-1 1-3 16,1 2-4-16,-5 4 0 15,2-1 6-15,-2 5-3 0,0-1-5 16,2 0 1-16,-2 2-1 15,1 0-2-15,-1 0-1 16,0 0 7-16,0-2 12 16,2 2 4-16,3-2 1 15,3-1 20-15,4-4-25 0,8-1-2 16,6 0-5-16,6-1-4 16,0-2-4-16,4 2-1 15,-5-2 0-15,-1 3-1 16,-3 1 1-16,-4 1-2 15,-3 1 2-15,-2 1-1 16,0 0 2-16,-2 1-2 0,-4 1 0 16,-1 2 0-16,-5-1 0 15,-2 1-2-15,-3-2-6 16,-1 2-1-16,-1 0 18 16,-9 0-16-16,-1 0-4 15,-6 5 9-15,-3 6 4 0,-2-2 1 16,-1 1 2-16,-2 1 4 15,3-2-4-15,2 0 5 16,5 0-8-16,5 0 0 16,8-4-2-16,2 2-11 15,13-3-55-15,3-4-34 0</inkml:trace>
  <inkml:trace contextRef="#ctx0" brushRef="#br0" timeOffset="34529.8602">7459 13815 258 0,'13'-8'12'16,"-5"-4"-10"-16,6 3 3 16,5 0 3-16,1 2-4 15,1 2 2-15,2 1-4 16,1 1 1-16,3 0-1 0,-3 1 0 15,5 2 0-15,0 0-2 16,1 0 4-16,4 6 1 16,3 0-3-16,-1 1-2 15,3 0 1-15,2 0-1 0,1-2 0 16,1-1 2 0,2-1 2-16,0-1 2 0,2-2 2 15,1 0 3-15,4 0-2 16,0 0-4-16,2 2-2 15,3 1-1-15,-1 3-1 16,2 1 0-16,1 5-1 0,-1-1 1 16,1 3-1-16,-1-1 0 15,3-2 0-15,2-2 0 16,3-2 0-16,0-2 2 16,4-2-3-16,-2 1 2 15,6-2-1-15,-1 2 0 0,0-2 0 16,2-1 0-16,-4 1 0 15,3 0 1-15,-2 1-2 16,-1-1 1-16,4 0 0 16,0-2 0-16,-1 0 1 15,8-2-1-15,-3-3 1 16,1-2-1-16,1-3 0 0,-6 4-1 16,0 0 0-16,-7 1 0 15,-7 3-1-15,-5 2 2 16,-7 0-11-16,-3 9 5 15,-5 7-13-15,-6 4-26 16,-2-1-21-16,-10 1-107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3:47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9484 5321 170 0,'-3'-10'1'0,"-1"1"66"16,1-1-24-16,1-1-12 15,-1 4-18-15,3 0-8 0,0 1-2 16,0 1-3-16,0-2 1 16,0 2-1-16,0-1 2 15,7 3-2-15,0-1-3 16,1-1 2-16,5 2 1 16,-2-3 2-16,1 2-1 0,5-1-1 15,-2 1-1-15,2-1 0 16,1 2 3-16,1-1-1 15,2-2 1-15,2 5-1 16,1 1-1-16,0-3 0 16,3 3 0-16,2 0 0 15,-2 0 0-15,3 0-1 0,-1 0 2 16,4 3-2-16,2 1 1 16,-1-1 0-16,2 3 0 15,2-1 0-15,2 0 0 16,1 0 1-16,1 2-1 15,0-3-1-15,-1 1 2 0,0 2-2 16,1-1 2-16,1 1 0 16,4-2-2-16,-1 1 1 15,7-1 1-15,-3 0-2 16,7-1 3-16,-1 0-1 16,1-1 1-16,3-2 2 0,1 2 2 15,-4-2-3-15,4 1 1 16,2-2-2-16,2 2 1 15,1 0-1-15,0 0-2 16,7-2 0-16,-3 0 1 16,3 0-1-16,1 0 1 0,-2 0-1 15,-1 0 0-15,-2 0 0 16,3 0 2-16,-4 0 2 16,0 0 4-16,2 0-1 15,2 0-2-15,-4 0 1 16,0 0-3-16,3 0-2 0,-5-2 0 15,-5 0-1-15,-3 0 2 16,-7 0 0-16,-4 1 1 16,-6-2 4-16,-5 3-1 15,-1 0-2-15,-6 0-2 16,-1 0 2-16,-7 0-5 16,-6 0 2-16,-3 0-1 0,-5 0 0 15,-1 0 0-15,-5 0-1 16,1 0 1-16,1 0 1 15,-3 4-2-15,0 0 1 16,-5 2-2-16,-7 1-8 16,-6 0-13-16,-7 0-23 0,-7-1-33 15,-3-5-52-15</inkml:trace>
  <inkml:trace contextRef="#ctx0" brushRef="#br0" timeOffset="437.4923">11288 5373 188 0,'0'0'25'15,"0"0"40"-15,1 0-44 16,17-3-20-16,2 3 8 16,9-2-8-16,5 2 0 15,7 0-1-15,6 0 1 0,1 0-1 16,8 0 0-16,3 0 1 15,2 0-1-15,4 0-3 16,6 0 5-16,3 0-3 16,1 0-1-16,3 0 3 15,-3 0 2-15,-1 0 5 16,-1 0 1-16,-8 0-5 0,-6 0 3 16,-6 0-6-16,-7 6 1 15,-7 2-6-15,-10-2-48 16,-11-6-93-16</inkml:trace>
  <inkml:trace contextRef="#ctx0" brushRef="#br0" timeOffset="2062.3654">13721 5263 144 0,'-19'0'-14'0,"3"-7"32"16,0 3-9-16,3-2 3 16,3 0-4-16,-3 4-5 0,4-4-2 15,-2 5 0-15,4-4-1 16,0 3 0-16,1-1 1 16,3-1 4-16,-1 3 5 15,1-2-3-15,3 1-3 0,-2 2 2 16,2-1 8-16,0 1-2 15,4 0-4-15,4 0-6 16,9 0-4-16,5 0 7 16,2 0 3-16,5 0-6 15,6 0 2-15,4 0-2 16,4 0 0-16,4 0-1 0,3 0 0 16,2 0 3-16,4 0-7 15,-2-2 7-15,-3 2-2 16,3-2-7-16,-1-1 6 15,-5 3-1-15,-3-1 5 16,-2-2-5-16,-4 3 1 0,-2-1-1 16,-8-1 1-16,-5 0 0 15,-4 0 0-15,-8 2-1 16,-2 0 1-16,-7 0-1 16,-3 0-2-16,0-3 2 15,-3 3 0-15,-9-4-3 0,-1 1 0 16,-4 2 5-16,-2-1-2 15,-5 1-9-15,-3-1 4 16,-3 2-4-16,-6 0-3 16,-2 0 4-16,0 0 5 15,-1 0 4-15,-2 2 0 16,-3 2-1-16,1 0 0 0,4 2 0 16,-1 0 0-16,-1-1 3 15,2 0-3-15,0 0 0 16,-2 2 0-16,6-3 0 15,1 1 0-15,3-2 0 16,2 3 1-16,6-4 3 0,4 2 0 16,2 0 0-16,6-3-2 15,4 2-1-15,6-2-1 16,1 0-3-16,10-1-5 16,12 0 20-16,7 0-1 15,12 0-7-15,8 0-6 16,9 0 4-16,8 0-52 0,3-6-129 15</inkml:trace>
  <inkml:trace contextRef="#ctx0" brushRef="#br0" timeOffset="3905.9835">17079 5265 62 0,'0'0'108'15,"0"-2"-77"-15,0-1-16 16,0-3-12-16,3 4 7 16,2-2-8-16,-1 2-2 0,-1 0 1 15,3 0-1-15,-1 2 0 16,-1 0 0-16,1 0 0 15,2 0-1-15,4 0 1 16,-1 0 0-16,3 2 0 16,6 2 0-16,0 0-2 0,3-2 4 15,0 2-2-15,2 1 0 16,3-1 0-16,2 2 1 16,5-3-2-16,3 2-2 15,4-4 6-15,3 3-2 16,3-4-1-16,6 2 0 15,-2-2 3-15,6 0-2 0,1 0-1 16,5 0 1-16,0 0-1 16,5-3 0-16,4 0 1 15,0 2-1-15,7-2 0 16,-2-1 2-16,2 1-2 0,-2-1-6 16,-1 0 27-16,-1-1-17 15,0 1 1-15,-1 2 3 16,-4-4-3-16,-4 2 4 15,0 0-4-15,-6 2 2 16,-6-2 1-16,-7 4 2 16,-4-1 1-16,-7-1-3 15,-9 2-3-15,-4 0-4 0,-5 2-1 16,-7 5-2-16,-4 4-16 16,-7 0-56-16,-4-4-8 15</inkml:trace>
  <inkml:trace contextRef="#ctx0" brushRef="#br0" timeOffset="9437.1584">20612 4207 411 0,'-4'0'22'0,"1"-1"2"16,1-3-16-16,2 2-7 15,0 2-5-15,0 0 0 16,7 0 6-16,3 7 0 0,2 4-2 15,2 5 0-15,4 4 0 16,1 7 0-16,0 1-2 16,1 4-1-16,-1-2-5 15,-2 1-3-15,-3-6-6 0,-3-4 6 16,-2-6-7-16,-6-3 17 16,1-5 1-16,-4-5 0 15,0-2 6-15,0 0 6 16,-7-5 2-16,-2-6-13 15,-6-5 1-15,-2-4 1 0,0-3 1 16,0-7 2-16,-3-6-4 16,4 0 1-16,-1-2-1 15,5 5 1-15,-1 1 0 16,4 7 1-16,4 5 2 16,2 6-3-16,3 5-2 15,0 4-1-15,0 1-3 0,3 4-5 16,7 0-17-16,7 7 6 15,4 4 19-15,3 1-5 16,1 3-7-16,2-1-6 16,-2-4 2-16,-4 0-13 15,-1-7 26-15,-8-1 2 0,0-2 5 16,-7 0-2-16,-3 0 7 16,-1-4 19-16,1-4-8 15,-2-5-4-15,2-1-1 16,0-2-3-16,1-4 1 15,2 1-3-15,2 1 2 16,1 0-8-16,1 1-2 0,4 5-2 16,-2 5-1-16,1 2 1 15,1 5 0-15,1 0-1 16,1 2-2-16,2 10 1 16,0 6-2-16,2 5-6 15,3 4-7-15,1 3-17 0,-1 2-27 16,1-7-40-16,2-2-65 15</inkml:trace>
  <inkml:trace contextRef="#ctx0" brushRef="#br0" timeOffset="9890.2519">21508 4125 241 0,'0'-19'26'0,"0"-3"9"0,-2 6 4 16,-3 2-17-16,0 6-9 16,-2 2-9-16,-3 4-2 15,3 2 3-15,-5 0-6 16,-1 12-3-16,-1 6 2 16,-3 4-1-16,0 1-11 15,5 3-2-15,2-1 0 0,5-5 0 16,3 0-1-16,2-8 2 15,0-1 5-15,0-4 7 16,5-4 1-16,0-3-5 0,2 0 27 16,1-1-4-16,1-10-3 15,2-3 1-15,0-2-4 16,1-4-2-16,-3 1 4 16,-1-3 4-16,0 5-1 15,-2 4 1-15,-1-1-2 16,0 6 0-16,1 3-6 0,-2 5-7 15,3 0-3-15,0 0-2 16,1 9 1-16,4 5-11 16,0 0-15-16,1 1-7 15,-4-1-23-15,-1-5-16 16,-2-7-25-16</inkml:trace>
  <inkml:trace contextRef="#ctx0" brushRef="#br0" timeOffset="10062.1453">21677 3942 320 0,'5'-7'22'15,"1"3"11"-15,5 4-28 16,3 3-5-16,6 8-1 16,1 7 0-16,4 3-6 15,2 1-10-15,-3 3-26 0,-2-2-37 16,-7-3-14-16</inkml:trace>
  <inkml:trace contextRef="#ctx0" brushRef="#br0" timeOffset="10233.9828">21853 3920 381 0,'-11'0'17'0,"-5"0"-1"15,1 18-16-15,-8 11-1 16,0 16 0-16,-11 11 1 0,-1 13 0 16,-4 7-42-16,-2-2-100 15</inkml:trace>
  <inkml:trace contextRef="#ctx0" brushRef="#br0" timeOffset="11811.9974">14288 6230 234 0,'0'0'39'0,"0"0"9"15,2-3-30-15,1 1-10 16,-1-2-2-16,3 3-3 15,3-3 2-15,-1 3-5 16,3-3-2-16,2 2 1 0,0 0 1 16,2-2 2-16,2 3-1 15,0-1-1-15,6-3 2 16,0 1 1-16,5 1 1 16,3-1-2-16,3-2-1 15,6 1 0-15,0 2-1 0,3-4 0 16,-1 3 1-16,0-2 0 15,1 1-1-15,-1 0-1 16,0 1 2-16,3 1-2 16,0 1 3-16,0-2-3 0,2 1 1 15,1-1 1-15,1 1-1 16,-1-1 0-16,3 1 1 16,0-1-2-16,6 0 2 15,0 2-1-15,-1 2 0 16,4-1-1-16,2 1-1 15,-3 0-13-15,3-2 4 0,-2 0 5 16,1 0 2-16,-3-1 5 16,4 1-2-16,0-1 2 15,2 1-3-15,0 0 3 16,-2 1 0-16,0 1-1 16,-1-2 0-16,-5-2 0 0,-1 2 1 15,-4 0 1-15,3 0 5 16,-7 1 2-16,1-1-2 15,-4 0-4-15,0 2-1 16,-3-1-1-16,-1 1 0 16,-5 0-1-16,0 0 2 0,0 0-3 15,1 0 3-15,-7 0 0 16,0 0 0-16,-2 0-2 16,-6 0 1-16,-5 1-1 15,-1 3 1-15,-4-1-6 16,-5 1-26-16,-5-3-34 15,0-1-53-15</inkml:trace>
  <inkml:trace contextRef="#ctx0" brushRef="#br0" timeOffset="12561.9352">14585 6166 190 0,'-2'0'11'0,"-1"-5"29"16,3-1 4-16,0 3-14 15,0-1-6-15,0 2-3 16,0-1-18-16,6 3-2 16,5 0-2-16,3 0 1 15,6 0 0-15,5 0 0 0,6 0 0 16,3 0 0-16,3 0 0 15,7 0 0-15,4 0-14 16,4 0 5-16,4 0-3 16,7 0 5-16,5 0 1 15,3-2 1-15,9 2 4 16,4 0-2-16,3 0-8 0,3 0-6 16,5-2-13-16,1-1 13 15,3 0 6-15,-2-3 6 16,-2-1 3-16,0 0 5 15,-7-3 1-15,-5 3 7 0,-10 0 2 16,-8 1 12-16,-8-2 1 16,-6 3 0-16,-12 0-1 15,-5 1-8-15,-8 2-8 16,-7 2-3-16,-4 0-4 16,-7 0-1-16,-1 0-1 15,1 6-7-15,-1-1-25 16,0-4-20-16,-2-1-36 0</inkml:trace>
  <inkml:trace contextRef="#ctx0" brushRef="#br0" timeOffset="14514.9249">17542 5995 188 0,'-8'-2'38'0,"3"-5"25"0,-2 0-9 16,5 1-20-16,2 3-15 16,0-2-7-16,0 1-6 15,0 2-5-15,0 0 0 0,7 2 1 16,0 0-1-16,3 0 0 15,0 0-2-15,4 0 1 16,-1 6 0-16,3 2 0 16,4 2 0-16,-2 4 0 15,5-2-1-15,0 4 1 16,1 0-2-16,0 0 2 16,0 0-2-16,0-1 0 0,1-1 0 15,-2-1 2-15,3-5 0 16,0-1-3-16,3-1 3 15,3-2-3-15,3-3 3 16,1-1 2-16,1 0-2 0,1 0 1 16,1 0-1-1,3-1 0-15,-3-3 1 0,5-2-1 16,0 1-1-16,1-2 2 16,4 4-2-16,1-5-4 15,-2 5-5-15,1-1-1 0,1 1 4 16,0 1-2-16,1 2-6 15,-5 0 7-15,0 2 7 16,-5 6-7-16,-2 5 5 16,-5 4-1-16,-4 0 1 15,-3 1-3-15,-3 0 2 16,-4 1 2-16,-3-3 0 0,-3 1 0 16,-4-5 2-16,-1-2 0 15,-1 0-4-15,-5-3 4 16,-1-4 0-16,0 1 0 15,-2-3 1-15,1-1-1 16,-1 0 12-16,0 0 35 0,0-1-24 16,2-5-16-16,-2-1 2 15,5-2-3-15,-1 0-1 16,1-1-5-16,0 1-1 16,3 0 3-16,3 0-2 15,-3-2 0-15,4 2-1 0,-2 1 3 16,2 0-2-16,1 1-1 15,1 0 2-15,1 2-1 16,3-3-1-16,-2 3 0 16,6-2 0-16,1 2 2 15,2-3 0-15,4 3-2 16,0-2 1-16,-1 2 0 0,5-1 0 16,-1 3 0-16,2-1 1 15,2 1-4-15,4-1 4 16,-3 1-1-16,4-1 1 15,1 1-1-15,3-1 0 16,2 0 1-16,1 1-1 0,1-1 1 16,-1 1-2-16,1-3 1 15,-2 1 1-15,1 1-1 16,-2 1 0-16,3-1-1 16,0 2 1-16,0 1 1 15,2-1-1-15,-1 0-1 0,0 2 2 16,-3 0-2-16,1 0 0 15,-4 4-1-15,-1 3 1 16,1-4 1-16,-4 3 0 16,0-1 0-16,-1-1 0 15,1-1 1-15,-4 1-1 16,1-1-1-16,-1-1 0 0,1 1 1 16,2 0-1-16,0-1 1 15,-3-2 0-15,0 1 0 16,-2 1 0-16,-2 0 0 15,2-2 0-15,-1 1 0 0,-2 1 0 16,1-2 0-16,2 2 0 16,2 0 0-16,0-1 1 15,-1 1-2-15,-1-2 1 16,-1 0 0-16,-3 0 1 16,-5 0-1-16,-1 0-1 0,-2 0 3 15,-3-5-3-15,1 0 1 16,-4 0 0-16,0-3 1 15,-2 3-1-15,-1 0 1 16,0 1-2-16,-2-2 1 16,-1 5 0-16,1-1 0 15,0 2-1-15,0 0-24 0,-6 0-57 16,-2-2-83-16</inkml:trace>
  <inkml:trace contextRef="#ctx0" brushRef="#br0" timeOffset="16093.2893">20172 6045 283 0,'-2'0'1'0,"1"-2"43"15,-1-3-22-15,0 1 0 16,2 3-13-16,0-3 0 16,0 2-6-16,0 0 0 15,0-2-3-15,0 3 0 16,0-1 1-16,0 2-1 16,0-2 1-16,0 2-1 0,0 0 0 15,0 0 0-15,0 0-1 16,0 0 0-16,0 0-5 15,0 2-10-15,0 3-11 16,4 1-39-16,1-1-49 16</inkml:trace>
  <inkml:trace contextRef="#ctx0" brushRef="#br0" timeOffset="17640.2672">21553 6020 138 0,'-1'-2'80'15,"-1"-5"-48"-15,2 1-11 0,0 5-3 16,0-1-8-16,0 0-8 16,0-2 4-16,0 3-3 15,0-3 0-15,-2 1 10 16,2 1 6-16,0-1 5 15,0 1-3-15,0 0-6 16,-2 0-7-16,2 2-5 0,0 0-1 16,0 0-2-16,0 2-2 15,-4 8 1-15,2 6 0 16,-3 8 2-16,0 4-1 16,-4 4 1-16,-1 4-1 15,-2 2 2-15,0-1-2 16,-1-3 0-16,1 0 1 0,-3-4-1 15,1-1 1-15,2 1-1 16,-5-2 0-16,7 3 0 16,-2-3 0-16,5 1 0 15,4-5 0-15,1-3 0 0,2-1 0 16,0-9 0-16,0-3 0 16,0-5-2-16,0-3-1 15,2 0 1-15,-2-7 4 16,0-6-2-16,0-6-13 15,0 0-8-15,0-6 3 0,0 0 6 16,0 0 6-16,0 0-3 16,0 1-1-16,3 3-2 15,2-1 10-15,2 7 4 16,1-3-1-16,-1 4 7 16,2-1-1-16,1 2-4 0,-2-2-2 15,-1 2 1-15,-3-1 5 16,1-1 3-16,-1 0 0 15,-2 2-1-15,0 1 5 16,0-1-3-16,1 6-3 16,-3-2-6-16,2 5-1 15,0 1-1-15,-2 1 0 0,1 0-2 16,-1 0-3-16,0 2 0 16,0 0 2-16,0 0 3 15,0 0 0-15,0-1 1 16,0 1-2-16,0 0-1 15,0 0-8-15,0 0-5 0,0 0 12 16,0 0 4-16,0 3-1 16,0-1 1-16,0 0-1 15,0-2 0-15,0 1 1 16,0-1 1-16,0 0-1 16,0 0 8-16,0-3-3 0,0-6-4 15,0 2 2-15,0-4-1 16,0 2 0-16,0-2-3 15,0 3 1-15,2-1-1 16,0-2 0-16,1 2-1 16,-3 1 1-16,2 0 0 15,-2 3 1-15,0 1-2 0,0 1-2 16,0 1 0-16,0 0-1 16,0 2-8-16,0 0-12 15,0 0-14-15,-2 0 5 16,1 2 15-16,-1 5 15 0,2-4 2 15,-2 5 1-15,2-3-1 16,0-1 0-16,0-3-1 16,0 1 0-16,0-2 6 15,0 0-3-15,0 0-2 16,0 0-39-16,0 0-59 0</inkml:trace>
  <inkml:trace contextRef="#ctx0" brushRef="#br0" timeOffset="18140.2287">21415 6103 185 0,'-7'4'16'0,"1"0"-11"16,1 0-3-16,2 2 1 15,-1 0 1-15,0 1 0 0,2 0 1 16,0-2 6-16,0 1 8 16,1-5-9-16,1 3-1 15,0-4 4-15,0 0 12 16,0 0 9-16,0 0 5 0,0 0-16 16,0-7-18-16,0 2-3 15,0-2 0-15,0-1 0 16,0 1-1-16,0 0-1 15,0 2 1-15,0-1-1 16,0 1 0-16,0 1 0 0,0 1-1 16,3 1 0-16,1-1 1 15,0-1-3-15,0 1 2 16,1-1 0-16,0-2 2 16,2 1-1-16,0 0 2 15,-1-1-2-15,1 1 2 16,-2 0-1-16,1 1-1 0,1-1 1 15,-1 3 0-15,1 1-1 16,0 1-1-16,1 0 0 16,2 0 0-16,2 5 1 15,3 5-3-15,2 7 1 16,2 2-14-16,0 2-32 0,-2-5-85 16</inkml:trace>
  <inkml:trace contextRef="#ctx0" brushRef="#br0" timeOffset="19499.6638">21442 6088 136 0,'-2'-10'0'0,"-2"-2"5"15,4 3 0-15,-3 0-2 16,3 0-2-16,-2 3 2 15,2 0 3-15,-2 0-2 16,-1 3-2-16,1 0-2 0,-1-1 1 16,-2 2 3-16,0 2 5 15,-2 0-5-15,0 2-5 16,0 7 1-16,-1 2-1 16,-2 3 1-16,3 2 0 15,-3 0 0-15,3 0 0 16,0 0 0-16,0 0 0 15,-1-2 1-15,1 0 12 0,2-1 3 16,2-1-6-16,-1-2-2 16,3-3-5-16,-1 0-1 15,2-6-1-15,0-1 0 16,0 0 35-16,0 0 12 16,2-7-40-16,3-3-1 0,0-5-3 15,2-4-3-15,3-3 0 16,-2-1-1-16,-1-1 1 15,0-2-2-15,-1 3 0 16,1 4 2-16,-3 0 4 16,1 4 10-16,0 2 1 15,0 2-6-15,0 4-3 0,-2 2-5 16,1 3-2-16,1 2 0 16,2 0-5-16,0 6-2 15,1 4 3-15,1 6 5 0,-1 2-3 16,4 2 2-16,0 0 0 15,3 2 1-15,2 0-1 16,3-1-2-16,1 1-12 16,1-4-16-16,0-1-43 15,-5-4-5-15,-2-3-83 0</inkml:trace>
  <inkml:trace contextRef="#ctx0" brushRef="#br0" timeOffset="21953.0772">21311 6065 52 0,'-7'3'161'15,"0"-3"-131"-15,-1 0-19 0,1 3-4 16,3 1 3-16,-1-1 2 16,0 2-6-16,-1-2-2 15,4 2 0-15,-1 0-2 16,1 2 0-16,0 1 0 16,0-1-2-16,2 3 0 0,-1 1 0 15,1 0 1-15,-2 2-1 16,2-1 0-16,-2-1 1 15,-1 1-1-15,1-1 1 16,-3 0-1-16,2-3 0 16,1-1 1-16,-1 1-1 15,1-5 2-15,0 3-1 0,1-5 0 16,1-1 1-16,0 0 9 16,0 0 16-16,0-1-14 15,0-8-9-15,7 1-3 16,1-4 6-16,2 2-7 15,0-5 2-15,7-1-1 0,-3 0-1 16,4 0 1-16,1 0-1 16,0 0 0-16,1 0-2 15,-1 2 4-15,-1 1-2 16,2 1 1-16,-4 1-1 16,-1 0 0-16,-1 3 1 15,-4 2 2-15,0 0-1 0,-3 5 1 16,-2-1-1-16,0 0 2 15,-1 2-3-15,2 0 1 16,-1 0-2-16,2 5 0 16,0 5 0-16,6 4 3 15,-4 2-1-15,5 0-1 0,-1 3 1 16,1 1-2-16,1 0 0 16,-3-3 1-16,-2 1-1 15,-2-1 1-15,-1 0-1 16,-3 1-5-16,-1 2-20 15,1-3-14-15,-2 0-55 16,-1-6-56-16</inkml:trace>
  <inkml:trace contextRef="#ctx0" brushRef="#br0" timeOffset="22531.1941">21537 6211 210 0,'0'0'32'0,"0"-2"8"16,0 0-31-16,0 2-10 15,0 0-42-15,1 0 4 16,7 0 6-16,-4 0-6 0,-1 0-64 16</inkml:trace>
  <inkml:trace contextRef="#ctx0" brushRef="#br0" timeOffset="25187.2181">15011 5288 190 0,'0'-14'2'0,"0"1"20"16,0 1 14-16,-2 1-14 15,1 2-5-15,-3 1 3 16,-1-2-4-16,0 2-10 0,-2 1-2 16,-1-3 1-16,-4 3-1 15,-1 1 0-15,0-1 1 16,-4 1 3-16,-3 2 0 16,0 1-6-16,-3-1-2 15,-4 4 0-15,-2 0 0 16,-3 0 2-16,-2 0-2 0,-5 3-4 15,-2 3 0-15,1 6-3 16,-6-3 6-16,2 4 0 16,3 3 0-16,-1-1 2 15,3 0-2-15,-3 3 2 16,1 2-2-16,1-2 1 0,1 1-1 16,1 3 1-16,0-1 0 15,6-1 0-15,0 3 0 16,6-4-3-16,9 1 2 15,0 0 1-15,9 0-3 16,2-1-1-16,2-1 2 0,2 2-1 16,0 1 1-16,2 0 2 15,0 1-1-15,0-1 1 16,0 1 0-16,0-1 0 16,0 0 0-16,4-1-1 15,2-2-1-15,3 0 0 0,0-3-2 16,2 2 1-16,-1-1 3 15,3 0 0-15,0-2-2 16,-1 0 4-16,3-1-2 16,-1-1 0-16,-1 3 1 15,1-5 0-15,0 5 0 0,2-3-1 16,-2 2 0-16,1-1 1 16,1 1-1-16,-1-1 0 15,2 1 0-15,3 0-1 16,-2-1 1-16,2 1 0 15,1-1 1-15,1 1 0 16,-1-2 1-16,-1 1-1 0,0-2 0 16,-2 1 0-16,0 0 1 15,-1 1-1-15,2-1 1 16,-1 1-1-16,3-3-1 16,1 3 1-16,0-2 0 0,7 0 1 15,-1-1-2-15,3-1 0 16,1 0 7-16,2-2-9 15,0 0 8-15,2-3-6 16,5 3 1-16,-3-5 1 16,5 0 0-16,0-1-3 0,0-1 2 15,2 2 0-15,2-2-2 16,-1 0 3-16,3 0-8 16,3-2 12-16,3 1-4 15,-2-3 0-15,6 2-1 16,-3-2-1-16,3 1 2 15,-4 1-1-15,-2-1-2 0,-1 1 1 16,-1 2 1-16,-5-2-1 16,-4 2 0-16,4 0 1 15,-2 0-2-15,0 0-2 16,2 0 6-16,1-2-3 16,3 1 1-16,-3 1-1 0,1-2 0 15,1 0 1-15,-2 1-1 16,-2-1 1-16,0 0-2 15,-1-2 1-15,1 2 0 16,-1 0 1-16,-2-1-1 16,2 1 1-16,-3 0-1 0,3 1 1 15,2 1-1-15,-4-4 0 16,2 2 0-16,-3 2 1 16,-2-1-1-16,0-3 0 15,-5 4 1-15,-5-2-1 16,-2 0 0-16,4 0 1 15,-2 1-1-15,0-1 0 0,-1 0 1 16,3 0 0-16,-2 1-1 16,0 1 1-16,-2-4 0 15,-2 4-1-15,-2-1-1 16,2-1 1-16,-3 0 1 16,0-2-1-16,-2 2 3 0,0-1 5 15,2 1-4-15,-3-3-2 16,3 3 1-16,-2-2-3 15,-1 3 2-15,0-1-1 16,-1-1-1-16,-4 0 0 16,-3 1 1-16,-5 2-1 0,-1-1 3 15,-3 1 2-15,-1 0 2 16,-1 0-5-16,0 0-2 16,0 0-1-16,0 0 2 15,0 0-17-15,0 1-18 0,-1 4-8 16,-8-2-35-16,-4-3-106 15</inkml:trace>
  <inkml:trace contextRef="#ctx0" brushRef="#br0" timeOffset="27327.6926">14956 5246 50 0,'0'-8'108'15,"-2"-1"-95"-15,1 4 5 16,1-2 1-16,0 3-1 16,0-1-9-16,5 1 7 15,2 2-5-15,2-2-8 0,2 0 1 16,-1 1-2-16,4-2 0 16,5 4 3-16,1-2-2 15,4 3-1-15,5 0-1 16,0 0 0-16,6 0-2 15,4 0 3-15,2 0-2 16,0 0 1-16,6 3 3 0,-1 1-11 16,1 1 10-16,0 0 5 15,3-1-3-15,3 1-1 16,-2-2-3-16,3 3 0 16,2 0 2-16,2 0-3 0,-1 1 0 15,4 1 0-15,2 2 1 16,3-1-1-16,2-1 0 15,-1-1 1-15,3 0-1 16,0 0 0-16,0-1 1 16,1-1-1-16,9-2 0 15,-5 1 0-15,1-3 1 16,2-1-1-16,2 0 0 0,-3 0 2 16,3 0 4-16,-2 0 7 15,2 0-8-15,2 0 0 16,2 0 0-16,2-3-3 15,0 3 1-15,-3-4-1 16,2 4-1-16,-5 0-1 0,1-1 1 16,2 0-1-16,-5 1 0 15,2-4 1-15,2 2 0 16,1 0-2-16,-2-2 2 0,-3 0-1 16,3 0 1-16,1 0-2 15,-4-1 4-15,1-1-5 16,0 0 0-16,2-1 2 15,-2 1 4-15,-2 0-4 16,4 0 0-16,-4-1 0 16,1 4 1-16,-1-2-1 15,-4-3-1-15,3 5 1 0,0-3 0 16,-1 0 1-16,0 0-2 16,2-1 2-16,0 0-1 15,1 2 0-15,-1-2 0 16,-2-1 0-16,0 2-1 15,3 0 1-15,-3-1 1 16,-1 0-1-16,1 4 1 0,-1-2 0 16,-5 1-1-16,-1-2 0 15,-2 2 0-15,-3-2 2 16,-2 1-1-16,-2 0 1 0,2 2 1 16,2-1 1-16,-2 1-2 15,5 0-1-15,-3 3-2 16,-2 0 3-16,-3 0 0 15,-2 0-2-15,-8 0 0 16,-1 0 2-16,-3 0-3 0,-4 3 1 16,-2 0 0-1,-1 1 0-15,-6 1 0 0,-1-2-1 16,-4 2-4-16,-1 1-2 16,-4 0 7-16,3 1-1 15,-4 1 0-15,-1 2 0 16,-1 1 0-16,-1 1-2 15,-3 2 1-15,-2 0 2 0,-1 4 0 16,1-2-2-16,2 6 2 16,-4 1-3-16,4 2 3 15,1 0 1-15,2 3 0 16,-2-1 2-16,1 1-3 0,0-3 0 16,-4-1 0-16,-2-3 0 15,1-2-6-15,-6 1 5 16,2-1 4-16,-4 3-1 15,0-1 0-15,0 6-2 16,-1 0 0-16,0 3 1 0,-2 1 0 16,0 4-2-16,0-3 2 15,0 3-1-15,0-4-9 16,-4 0 4-16,-5-4-1 16,-3-3-3-16,-5 0 5 15,1-3 2-15,-4-1 2 16,-2-2 0-16,-4-2 0 0,1 0 1 15,-4-2 0-15,-1 0-3 16,-4 3 6-16,-4-4-2 16,-2 4 1-16,-1-3-2 15,0 2 0-15,-4-3 1 0,-3 1-1 16,-3-3 0-16,-3-1 0 16,-4-3 0-16,-3 1 2 15,-5-3 4-15,-4 4-3 16,-3-4-2-16,-8 3 0 15,0-3-1-15,-3 0-1 16,-4 0 2-16,-4-1-2 0,-1 0 0 16,0-1 1-16,1-1-2 15,-7 0 2-15,3-2-1 16,-1 0 1-16,1 1 2 16,-1-1-1-16,-2 0 1 15,1 0-1-15,-4 0-1 16,4 0 0-16,-2 0 1 0,-1 0-1 15,-2 0 0-15,-1 0 0 16,-2 0 1-16,0-1 1 16,-2-1 2-16,1 0 1 15,5 0-3-15,-3 2 0 0,3-1 1 16,2 1-3-16,-5 0 1 16,1 0-2-16,-2 0 2 15,2 0-2-15,2 0 0 16,-1 0 0-16,6 0 2 15,0 0-2-15,6 0-1 16,1 0 2-16,3 0 0 0,11 0-1 16,1-4 0-16,4 0 0 15,6 2 0-15,3-1 1 16,1 1-2-16,5 0 2 16,8 1-9-16,-1 1-14 0,6-2-9 15,6 2-27-15,3-2-14 16,10 1 10-16,2-5-54 15</inkml:trace>
  <inkml:trace contextRef="#ctx0" brushRef="#br0" timeOffset="27765.1666">16545 6120 89 0,'-41'-5'2'0,"-10"-5"-93"16</inkml:trace>
  <inkml:trace contextRef="#ctx0" brushRef="#br0" timeOffset="29765.0325">9639 6456 127 0,'0'0'26'15,"0"0"8"-15,0 0-11 0,0 0-13 16,1 0-11-16,-1 0 2 15,2 0 1-15,0 0-2 16,0 0 0-16,-1 1 1 16,-1-1-1-16,0 0 0 15,0 0 1-15,0 0 1 0,2 0 19 16,0 0-1-16,6 0 11 16,-1-5-24-16,5-5 0 15,3 2-1-15,4-3 0 16,3 0 2-16,0-1-5 15,-1 0 2-15,2-3-3 16,-1 1 6-16,2-2 2 0,-2 0-1 16,2-1-5-16,-1 2 0 15,-3-2-1-15,-4 4-1 16,-1-2 0-16,-5 4-1 16,-3 4 0-16,-1 0 1 0,-3 0 0 15,-3 4 1-15,3 1 3 16,-2 0 1-16,-1 0-5 15,0 0-1-15,0 2-1 16,0 0 0-16,0 0-6 16,-4 0-12-16,-5 4 6 15,-8 5 12-15,-1 1-7 0,-8 1 6 16,-1 5 0-16,0-3 1 16,1 1 4-16,4 0-6 15,0-2 4-15,5-2-1 16,4-2 0-16,6-2-1 15,2-5 0-15,3 3-1 0,2-4-4 16,0 0 10-16,0 0-6 16,10 0-1-16,3 0 7 15,5-7-5-15,4 0 4 16,0-2-1-16,4-1-3 16,1-1 1-16,0-2-1 0,-4 2-1 15,1 0 2-15,-5-1 1 16,-1 3-2-16,-4 2 0 15,-2 0 1-15,-4 2-1 16,-1 1 2-16,-1 3-4 16,-5 1 4-16,1 0-4 15,-2 0 0-15,0 0-3 0,0 5 7 16,-3 5 0-16,-11-1-1 16,-5 5-1-16,0 3 1 15,-4 1 3-15,-3-3-2 16,4 0-3-16,5-3 4 15,0 1-2-15,4-4-1 0,4-2-1 16,3 0 2-16,2-3-5 16,2-3-2-16,2-1-3 15,0 0 4-15,0 0 5 16,7-3-3-16,7-6 0 0,1 0 4 16,4-2-2-16,-6-3-3 15,4 5 3-15,-3-1-6 16,-3 0 8-16,-4 5-1 15,-1-1 1-15,-3 3 2 16,-3 1 0-16,0 2 4 16,0 0-5-16,-3 0 1 15,-8 5-8-15,-5 6 2 0,-5 2 3 16,-3 1 1-16,1 2 1 16,-1 1-2-16,5-3 0 15,4-2 0-15,4-3-2 16,5-2-4-16,1-2-7 15,5-5-4-15,0 0-4 0,8 0 3 16,9-3 5-16,5-12 14 16,7 0-4-16,3-7 3 15,4-1-7-15,0 1 4 16,-4 1-1-16,0-1 4 0,-3 3-3 16,-7 3 4-16,-5 6 2 15,-7 0-1-15,-3 5 0 16,-7 5 10-16,-2 0 14 15,-12 0-22-15,-4 7 2 16,-2 4-4-16,-3 3-1 16,-2 2 0-16,1 2 0 0,4 1-1 15,5 2-2-15,-2-6-39 16,7 3-9-16,3-9-18 16</inkml:trace>
  <inkml:trace contextRef="#ctx0" brushRef="#br0" timeOffset="30390.0192">9874 6339 358 0,'-3'0'-42'16,"-2"-4"65"-16,5 1-5 15,0 3-29-15,7 0-70 0,0 0 44 16,0 0-48-16</inkml:trace>
  <inkml:trace contextRef="#ctx0" brushRef="#br0" timeOffset="32639.9213">7850 6343 301 0,'-8'0'-54'0,"-4"-13"95"0,5 4-14 16,0 0-10-16,4 3 0 16,-2 0-1-16,0 1-4 15,2 1-5-15,1 2-5 16,2 1-2-16,0 1-2 0,0 0-16 15,10 0-4-15,2 0 17 16,2 0 7-16,8 0 0 16,3 0-2-16,2 0 2 15,2 0-2-15,5 0 1 16,0 0-1-16,5 0-1 0,3 0-3 16,-1 0 6-16,2 0-1 15,4 0-2-15,2 0 4 16,4 0-2-16,-1-3 1 15,6 0 2-15,5 1-1 16,-1 0-1-16,5 2-1 16,-1 0 0-16,4 0 0 0,-3-1-1 15,-2-1 2-15,-1-2-2 16,-6 1 0-16,0 0 5 16,-2-3 2-16,-2 0 2 15,-3 1-2-15,-2 2-2 16,-2-1-2-16,-4 2 0 0,-4 2-2 15,-4 0 0-15,-6 0 0 16,-8 2 0-16,-6 9-2 16,-6 3-22-16,-6 8-3 15,-3 2-20-15,-10 7-20 0,-21-1-85 16</inkml:trace>
  <inkml:trace contextRef="#ctx0" brushRef="#br0" timeOffset="36030.4153">14311 6295 316 0,'-3'0'18'0,"-2"-11"6"16,2 5-17-16,3 3-2 0,0 1-12 15,0 0 0-15,2 1 9 16,4-1-4-16,1 0 9 16,0 1-7-16,3 1 0 15,2 0 0-15,0 0 0 16,4 0-2-16,5 0-1 15,5 0 4-15,1 0 1 0,5 0 0 16,4 0-5-16,4 3 4 16,1-1-1-16,5 1 2 15,3 1-1-15,2-1-2 16,4-1-1-16,10 1 4 16,1 0-1-16,4 0 0 15,7-1-1-15,2 0 1 0,4 1-1 16,4 2 0-16,-6 1 0 15,2-1 2-15,0 2-2 16,-8 0 0-16,0 0 0 16,-2 1 0-16,-5-3-2 0,-5 0 2 15,-4-1 0-15,-1-2 4 16,-4-1-1-16,-8-1 2 16,-2 0-1-16,-9 0 0 15,-4 0-2-15,-7 0 1 16,-7 0 0-16,-5-1 0 15,-2-1 5-15,-7 1 1 0,1-3 1 16,-3 2-4-16,1 0-2 16,0 2-2-16,0 0-4 15,-2 0-10-15,0 0-33 16,0 9-9-16,0 0-25 16,-13-2 2-16</inkml:trace>
  <inkml:trace contextRef="#ctx0" brushRef="#br0" timeOffset="38374.0693">7800 12753 226 0,'5'-9'33'0,"3"2"-9"0,1 0-9 16,3 0-7-16,1 1-5 16,-1 1-1-16,3 0-1 15,-3 1 1-15,0-1 2 16,7 1 2-16,-3 3 6 15,3-3 3-15,1 2-7 0,4 2-2 16,0 0-2-16,2 0-1 16,1 0-1-16,3 0 1 15,3 0-2-15,-1 0 1 16,8 2-2-16,1 0 0 16,2-2 1-16,4 2-1 0,1-2 1 15,2 0-1-15,5 1 0 16,2-1 2-16,0 2-1 15,2 0 0-15,4 1 1 16,-2 3-2-16,2-2 1 16,0 2 0-16,4 2 0 0,1 0-1 15,2-2 0-15,4-1 1 16,-3 1-1-16,1-3 0 16,-2-1 0-16,2 0 1 15,-6-1-1-15,1-1-1 16,-3 2 2-16,-3 2-1 15,0-2 0-15,-1-1 1 0,-3 1-1 16,-1 0 0-16,-4 2 0 16,0-4 0-16,0 2 0 15,1-2 2-15,-11 0-4 16,1 0 2-16,-3-4 2 16,-6-2-2-16,-1 1 1 0,-6 0 5 15,0 1-1-15,-6-3 0 16,0 2 3-16,0-1 0 15,-6 3-4-15,2-2-1 16,-2 5-2-16,-1 0 0 16,-2 0-1-16,-4 3-18 0,-8 6-27 15,-12-4-109-15</inkml:trace>
  <inkml:trace contextRef="#ctx0" brushRef="#br0" timeOffset="43483.0816">6766 13242 184 0,'-15'-3'20'0,"-1"-3"-8"16,5 1-9-16,1 1 0 16,3 1-2-16,-3 0 0 15,5-1 2-15,0 2 4 16,-2 0 0-16,1 2-4 0,-2 0 11 15,3 0-13-15,0 0 0 16,3 0 0-16,-1 0 2 16,1 2-3-16,2 0 1 15,0 2 2-15,0-1 0 16,2 2 4-16,5-1 0 0,4 1-5 16,3 0 1-16,4-1-2 15,2-1 5-15,5 1-6 16,2-1 2-16,3-3 0 15,4 2-1-15,2 0 0 16,3 0 0-16,2 0-1 0,1 1 0 16,4 0 1-16,3 0 0 15,0 0-1-15,5 1 0 16,0-3 0-16,0 3 0 16,3 0 0-16,-1-1-1 15,3 1 2-15,3-1-1 0,0 0 0 16,3-2 0-16,1 2 0 15,0-1 0-15,1-2 3 16,1 2 4-16,-3-2 4 16,3 0 0-16,-1 0 2 15,-3 4-5-15,2-2-2 16,1 2-2-16,2 2-2 0,1 0 0 16,3 4-2-16,-2 0 1 15,2-1 0-15,3 1-1 16,-1-3 0-16,3 1 1 15,2 0-1-15,-2 1 0 0,3-4 0 16,2 1 0-16,-1 0-1 16,-1-2 2-16,2 3-1 15,-3-3-1-15,1 1 1 16,2-2 0-16,-1 2 1 16,3-4-1-16,-2 2-1 15,0-3 2-15,-3 0-1 0,-1 0 1 16,-2 0-2-16,-1 0 1 15,-1-3 0-15,-3 2 0 16,2-1 0-16,-4-2 0 16,-2 4 0-16,-2-2 1 15,-2 0-1-15,-4 2 1 0,-3 0-1 16,-4 0 3-16,-1 0 1 16,-2 0-2-16,-3 0-1 15,-3 0 0-15,-2 0 1 16,-1 0-2-16,-3 2 1 15,-4 0-1-15,-5-2 1 0,-1 0-1 16,-4 0 1-16,-2 0-1 16,-3 0 0-16,-2 0 2 15,0 0 3-15,0 0-1 16,-2 0-1-16,-3 0-1 16,0 0 0-16,-2-2-2 15,-4 0 0-15,-2 2 1 0,-2-2 0 16,1 2 3-16,-1-1 4 15,3 1-5-15,-1 0-2 16,5 0-1-16,0 3-12 16,-4 1-37-16,-5-4-88 15</inkml:trace>
  <inkml:trace contextRef="#ctx0" brushRef="#br0" timeOffset="44951.7198">15747 13476 235 0,'-5'0'12'16,"-7"-2"-6"-16,8 0 0 15,3-1-1-15,-1-1-4 16,2 0 3-16,-3 1 8 15,3-3 5-15,0 5-4 16,0 0-7-16,0-2-4 16,0 2-4-16,3-1-2 0,6 2 1 15,3 0 4-15,4-3 0 16,2 3 2-16,2 0-1 16,4 0 6-16,1 0-3 15,1 0-4-15,4 0-2 16,1 0 4-16,6 3-2 0,-1 0-1 15,4 1 0-15,0-1 1 16,3 2-1-16,-3-2 0 16,1 1 0-16,4 1-9 15,-1-4 17-15,4 1 4 0,6 0-9 16,1-1 2 0,4 2-4-16,4 1 0 0,1 0-1 15,4-1 0-15,-2 2 1 16,0-1-1-16,0-3 0 15,6 4 0-15,-1-2 0 16,-2 3 1-16,6-1-3 16,1 1-1-16,3-2-2 0,2 4-1 15,0-1 3-15,-2-1 3 16,2-1 2-16,-3 0-2 16,5 2 0-16,0-1 1 15,2-1-1-15,2 4 0 0,3 0 1 16,0 0-2-16,1 1-11 15,-3 1 0-15,-1 0 7 16,-1-1 5-16,-4 1-2 16,-1-2 3-16,-4-2-1 15,-3 2 2-15,-2-3 4 16,-6-1 6-16,-7-2-1 0,-5 2-3 16,-6 0 4-16,-7 0-5 15,-4 2-4-15,-6 2-1 16,-4 5-1-16,-7 4-1 15,-12 1-46-15,-8-4-53 16</inkml:trace>
  <inkml:trace contextRef="#ctx0" brushRef="#br0" timeOffset="47060.9356">9739 14798 345 0,'-5'-18'16'15,"-2"-2"-8"-15,0 4-8 0,5 5-1 16,-2 2-4-16,2 0-15 15,0 2 0-15,1 3 12 16,-3-3 7-16,1 4 1 16,-1-1 1-16,-1 1 4 15,3 2 1-15,-4-2 8 0,2 3-6 16,-1 0-3-16,2 0-4 16,-1 0-11-16,1 0 7 15,1 4 2-15,0 3-1 16,2 3-1-16,0-2-2 15,0 0 1-15,2 0 5 16,7 0-3-16,-1-4 1 0,2 1-3 16,4 1 4-16,1 0-1 15,4-1 6-15,6-1-2 16,2 4-2-16,4 0-1 16,3 0-2-16,3-1 4 15,5 3 0-15,-1-3-1 0,0-2 0 16,3 2 0-16,2-4-8 15,1 1 9-15,0 0-2 16,3-2 0-16,0-1 3 16,2 1-3-16,2 0 1 0,-1-2 0 15,-2 0 1-15,0 0-4 16,-1-2 0-16,-5-1 11 16,-6 1 1-16,-3 2 0 15,-1 0-4-15,-3 0-4 16,-3 10-1-16,-7 3-16 15,-8-3-92-15</inkml:trace>
  <inkml:trace contextRef="#ctx0" brushRef="#br0" timeOffset="49966.9879">12077 14894 210 0,'-5'0'58'0,"1"-6"-26"16,1 1-16-16,3-1-2 15,0 5-17-15,0-3-1 16,3 2-1-16,4 1 11 15,0-2-3-15,3 3-4 16,0-1 2-16,1 1-2 0,4 0 5 16,-1-1-3-16,6 1 3 15,2 0 4-15,2 0 2 16,8 1-3-16,3-1-4 16,3 0-1-16,4 0-2 0,2 0 1 15,-1 0 1-15,1 0-2 16,0 1 1-16,-1-1-1 15,0 3 0-15,0-2 0 16,-2-1 1-16,6 2-1 16,-8-2 0-16,5 0 1 15,-5 0 0-15,1 0 1 16,-5-3-2-16,-1 0 2 0,-5 1 2 16,-4 0 1-16,-3 2-4 15,-8 0-1-15,-1 0 1 16,-4 0 0-16,-2 0 0 15,-2 0-1-15,1 2 0 16,-4-1-1-16,0 3 1 0,-2-3 0 16,0 3 1-16,-4-1-2 15,-11 3 1-15,2-2 4 16,-11-1 1-16,0 2-5 16,-3-2-1-16,0 3 2 0,-2-2 0 15,0 0-1-15,-3-1-2 16,-3 2-7-16,-3-1 2 15,-5 1 2-15,0 0 0 16,-5 1 0-16,-1-1 0 16,3 1 1-16,2-3 2 15,3 2 3-15,2 1 0 0,0-2-1 16,5 1 0-16,2-3 0 16,2-1-8-16,1 3-1 15,3-4 9-15,4 0 1 16,2 0 0-16,6 0 5 15,-1 0 1-15,6-4 3 0,2 1 1 16,1-1 3-16,3 3-1 16,1-3-4-16,0 4-2 15,2-2-7-15,0 2-4 16,4-2-6-16,9 2 4 0,2-2 4 16,7 1 2-16,5-3 1 15,2 1-2-15,2-1 2 16,3-1-2-16,0 0 1 15,-2 1 2-15,-3 2 1 16,-2 0-3-16,0 0 0 16,-6 1 0-16,-3 1 1 15,-1 0-1-15,-3-2 0 0,-4 2 0 16,0 0 1-16,-2 0-1 16,-4 0-1-16,-1 0-3 15,-1 0 2-15,-2 0-1 16,0 0-2-16,-3 0 4 0,-11 0-13 15,-3 0-44-15,-5 3-16 16,-4 3 23-16,-4 1-40 16</inkml:trace>
  <inkml:trace contextRef="#ctx0" brushRef="#br0" timeOffset="51983.1976">8129 14870 181 0,'-2'0'47'0,"2"0"-8"0,0 0-17 15,0 0-20-15,0 0-9 16,7 0 11-16,3 0-7 16,7 0 3-16,3 0 2 15,1-4-5-15,6 0 7 16,0-2-4-16,2-2 1 0,-4 2-3 15,-1-3 4-15,-5 2-3 16,-3 0 3-16,-5 2-1 16,-2 3-1-16,-3-2 1 15,-5 3 0-15,3 1-1 16,-4 0 0-16,0 0-3 16,-10 0-6-16,-5 8-4 0,-5 3 2 15,-1 3 9-15,-3-3-3 16,2-2 5-16,5 0 1 15,4-6 17-15,4 1-3 16,0-4 4-16,5 0-2 0,-1 0 3 16,-1 0 5-16,5 0 6 15,1 0-8-15,0 0-13 16,0 0-8-16,1-6-3 16,10 1 2-16,2-4 1 15,4 0-2-15,5 1-11 16,2-2-4-16,-2 1-5 0,-1 5-4 15,-1 2-7-15,-6 2-8 16,-3 0-10-16,-8 0 18 16,-3 2 0-16,0 8 8 15,-1 1 10-15,-8-4 6 16,-1 1 5-16,0 0 4 0,-1-3 0 16,4 0 8-16,1-3 2 15,3 0 0-15,3-2 1 16,0 0 3-16,0 0-12 15,5 0-3-15,4 0 3 16,4-2 0-16,1-4-1 0,1-2-3 16,0-2 1-16,2 2 1 15,-5 1 1-15,1-2 2 16,-2 1 1-16,-3 6 11 16,-2 0-11-16,-4 0-5 15,-2 2-4-15,0 0 0 0,-6 2-21 16,-8 2 38-16,1 6-9 15,-1 0-2-15,2-2-2 16,1-4 10-16,4 2-5 16,1-4-1-16,6 0-3 15,0-2-2-15,0 2-1 16,0-2-6-16,0 0 5 0,4 0 2 16,5-8 9-1,2 0-7-15,1-4 5 0,2-1 0 16,-4 4-1-16,4 0 0 15,-3 2-1-15,-4 5-3 16,0 2-1-16,-4 0-3 0,-3 5-30 16,0 5-31-16,-1-3-87 15</inkml:trace>
  <inkml:trace contextRef="#ctx0" brushRef="#br0" timeOffset="54998.6117">13626 15661 166 0,'-5'0'116'16,"-2"-7"-92"-16,4 2-3 15,-1-1-4-15,4 2-8 16,0 1-8-16,0 1 1 0,0-1-2 16,0 1 2-16,6 0-2 15,1 2 0-15,2 0 0 16,-2 0 0-16,5 0 1 16,0 0 0-16,2 0 2 15,-2 0 2-15,4 0 2 0,3 0 3 16,-2 0-3-16,3 5-3 15,-1-1-2-15,3 3-1 16,0 0 1-16,3 2-1 16,0 0-1-16,0 2 0 15,4-3 1-15,0 2-1 16,1 0 0-16,1-1 1 0,-1 4-2 16,3-3 2-16,1 3-1 15,0 1 1-15,1-3-1 16,2 1 1-16,-1-3-1 15,1 2 0-15,1-4 0 16,2-1 1-16,-2-3-1 0,1-2 0 16,-2 2 2-16,3-2 2 15,0-1 3-15,1 0 0 16,1 0 0-16,2-4 1 16,0-3-4-16,2 2 2 15,2-2-1-15,2-2-3 0,1 2-1 16,-1 2 1-16,2-1-2 15,-1 5 0-15,-3 1 0 16,-3 0 0-16,0 0 0 16,-6 7 0-16,-1 5-2 15,-4 1-3-15,-1-2 0 0,-5 1 0 16,-1 0-1-16,-4-1 3 16,-1-2-3-16,1-2 0 15,-5 0-3-15,0-1 1 16,2-1 4-16,-1-2 2 15,1-3 2-15,2 0 0 0,3 0 1 16,2-7-1-16,3 0 0 16,3-1 1-16,3-2-2 15,2 2 1-15,-1-2 0 16,-1 0 1-16,1 2-2 16,0 1 2-16,-4 0-2 0,-3 0 2 15,2-2 0-15,1 4 3 16,-3-4 2-16,2 2 0 15,-3 0-2-15,2 1-2 16,-2 1 1-16,-2 0 0 16,-1 2 1-16,-3-3-3 15,-1 2 0-15,0 1 0 0,-3-1 0 16,-2-1 1-16,-3 0 2 16,-1-1 5-16,-6 2 0 15,0-1 5-15,-4 0 5 16,4 2-6-16,-2-2-5 15,0 0-4-15,-2 3 0 0,1-1-2 16,-1 0-2-16,1 3 0 16,-1 0-2-16,2 0-25 15,-5 0-52-15,0-9-128 16</inkml:trace>
  <inkml:trace contextRef="#ctx0" brushRef="#br0" timeOffset="57967.1481">9588 15679 52 0,'0'0'237'0,"-2"-2"-187"16,-1-2-21-16,1 1-17 16,0 1-2-16,2 0-6 15,0 0-1-15,-1 2-1 16,-1 0 0-16,0-2-2 0,2 2 1 15,-2-1 0-15,1 1 0 16,-1 0 0-16,2-2 1 16,0 2 1-16,0 0-2 15,0 0-1-15,0 0 0 0,0 0-1 16,0 0-4-16,3 0 5 16,1 3 1-16,6 5-1 15,0 1 0-15,2-1 0 16,2 4 0-16,-1-2 1 15,3-1-2-15,4 2 0 0,-2-1 1 16,0 0 0-16,2-2-2 16,5 3 0-16,-2-2 4 15,0 1-2-15,3-1 1 16,1 0-1-16,2-2 0 16,-1 0-5-16,1-3 5 15,2-1 2-15,1 1-2 0,0-4 1 16,4 0-5-16,0 0 5 15,1 0 3-15,5 0-5 16,-3 0 3-16,2 0-1 16,1-5 0-16,-1 2-1 0,5-3 2 15,0-1-3-15,3-2 2 16,-1 2 0-16,2-4-1 16,3 2 1-16,-2 0 0 15,0-1-1-15,-2-1 1 16,4 2-2-16,-1 0 1 0,-2 0 1 15,0 2-2 1,3 0 2-16,-3-1-1 0,4 3 1 16,-2 0-2-16,-1 2 1 15,4 1 1-15,-1 0-1 16,-4 0 0-16,2 2-1 16,-3 0 1-16,0 0 0 15,-2 0-1-15,-2 2 2 0,2 2-3 16,-4 2 2-16,2 0 1 15,0 1-2-15,0 0 1 16,1 0 0-16,0 2 0 0,-2 0 0 16,1 2 0-16,-2 0 0 15,0-1 0-15,1 3 1 16,-2-1-2-16,0-1 2 16,-1 3-1-16,-2-2 0 15,-1-1 0-15,0 0 0 16,-4 0 0-16,0-1 2 0,-1-1 0 15,-3 0 1-15,1 2 0 16,-1-4 0-16,1 0 2 16,-2 0-1-16,1-1 0 15,-1-3-1-15,1 3-2 16,-1-4 1-16,-2-1-1 16,1-1 0-16,1 0-1 0,0 0 1 15,1 0-1-15,-1-5 1 16,2-1-1-16,-1-1 1 15,-1-1-1-15,1-2-2 16,-1-2 5-16,0 1-3 0,2 1 1 16,-4-1-1-16,-2 2 1 15,2 2-2-15,-1-2 1 16,-1 3 1-16,4 2-2 16,-3-2 2-16,2 4-1 15,-1 0-1-15,-1 2 1 16,1 0-1-16,-5 0 0 15,4 0 0-15,-3 4 1 0,3 2-1 16,-4-2 2-16,5 4-2 16,0-3 1-16,4 2 0 15,-2-3 1-15,3 1-1 0,0 1 0 16,0-3 0 0,1 2 0-16,-3-1 0 0,1-1 0 15,-4 1 0-15,-2 0-3 16,1-1 5-16,-3 4-2 15,-2 4 0-15,-3-2-17 0,0 2-37 16,-12-4-71-16,-6-5-70 16</inkml:trace>
  <inkml:trace contextRef="#ctx0" brushRef="#br0" timeOffset="60608.352">8010 15700 176 0,'-9'0'15'16,"2"-1"-3"-16,1-4-5 0,1 2 2 15,0 1-4-15,3-1 0 16,-2 1 1-16,-1-1 2 16,4 1 13-16,-3 0-11 15,0 0 5-15,-2-1-3 0,3-1-4 16,-1 0-1-16,1 2 7 16,-1-3 17-16,-1 3-11 15,4 1-5-15,-2-1-7 16,3 0-6-16,0 2-2 15,0 0-2-15,0 0-15 16,0 0-10-16,0 2 25 0,6 3 0 16,1 2 2-16,2 1-1 15,2 1 1-15,1-3-2 16,2 1 0-16,3 1 0 16,3-1 3-16,-1-2-1 15,5-5 5-15,-3 2-2 0,6-2-6 16,-2 0 5-16,2-2 7 15,0-8 1-15,-2-3-2 16,2 4-2-16,-1-1 0 16,-2 0-4-16,3 0-1 15,0 3 1-15,0-1-2 0,2 5 0 16,-2 0 1-16,-3 1-1 16,4 0 0-16,-5 2 0 15,-1 0 0-15,0 0 2 16,-2 0 4-16,2 0-1 15,2 0-2-15,-2 5-1 16,2 4-1-16,-4 0-2 0,-13-5-53 16,-12-11-250-16</inkml:trace>
  <inkml:trace contextRef="#ctx0" brushRef="#br0" timeOffset="64733.1664">4902 12766 204 0,'1'9'1'0,"3"-2"5"16,2 0-14-16,1-2 8 15,3 1 1-15,4-1 0 0,-6-3 0 16,-1-1-3-16,-3-1 3 15,-3 0 3-15,-1 0 28 16,-1 0 22-16,-12 0-40 16,-1-7-11-16,-4-1-1 15,-5-5 7-15,-3-1 4 16,-1-4 4-16,-3-3-7 0,-3-3-2 16,1-4-1-16,-2-6 0 15,-2-4-2-15,2-6 2 16,0-4-5-16,0-6 1 15,1-1-1-15,-3-6 0 0,-1 0-1 16,-1-3-1-16,-1 0 1 16,-3 2-2-16,-1 0 1 15,0 2 2-15,4-4 0 16,5 0-1-16,5-5-1 16,10-8 1-16,9-8-2 15,10-9 0-15,3-4 0 16,16-5 1-16,6-3 0 0,2 1 0 15,7 0-1-15,-2 1 1 16,2 1-1-16,7 1 1 16,3 5 4-16,6-2 2 15,6 5 2-15,1 1-2 16,3 11-1-16,-3 4-2 0,-4 6-2 16,-6 13-1-16,-7 11 1 15,-8 9 0-15,-7 8-3 16,-3 8 7-16,-5 9-5 15,-5 5 0-15,-3 2-16 0,-1 3-18 16,-1 1-30-16,-7-1-49 16,0-1-71-16</inkml:trace>
  <inkml:trace contextRef="#ctx0" brushRef="#br0" timeOffset="65139.3994">4588 9874 302 0,'-9'-5'-45'0,"1"-7"91"16,1 2-29-16,7-2-2 16,0 0-11-16,10-3-1 15,9-3 1-15,6-1-3 16,6-4 1-16,4-3 3 16,5 2-3-16,0 1 0 0,1 1 3 15,1 4-2-15,4 4 2 16,-2 6 1-16,2 8 2 15,0 0-4-15,-1 24-1 16,0 22 1-16,-3 24 2 16,-3 26-3-16,-5 29 1 15,-2 22-1-15,-1 11-7 0,-6 10-64 16,-11-8-123-16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5:08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7267 9572 207 0,'0'-12'2'15,"0"0"35"-15,0-1-22 0,0 3-7 16,0-1-2-16,0 2-2 16,3-2 1-16,1 3-2 15,-3-2-1-15,3 2 0 16,-1-2 4-16,0 3 1 16,2 0 1-16,-1 2 3 15,-1 0 1-15,1-1-2 0,3 3-1 16,1-1-10-16,0 2-1 15,3 1 4-15,2 1-2 16,1 0-5-16,1 0 5 16,2 0 0-16,1 0 0 15,5 0 0-15,-1 0-2 0,3 0 0 16,6 0-1-16,3 0 5 16,3 0-2-16,3 1 1 15,3 1-1-15,2-1 0 16,2 2 0-16,3 0-2 15,2 3 0-15,-2-2 4 16,3-2-3-16,2 6 2 0,4-5-4 16,-1 3 5-16,3-2-2 15,1-2 0-15,1-1 1 16,0 1 0-16,2 0-1 16,2-2-4-16,-1 0-4 0,0 1 15 15,1 1-6-15,-1-2 0 16,-1 1-1-16,-1 2 1 15,-3-3-2-15,-3 1 1 16,1-1 1-16,0 0-1 16,1 0-1-16,-3 0 2 15,1 0 0-15,-5 0-2 0,-1 0 3 16,-3 0-2-16,-6-4 0 16,1 1 12-16,-5 0-1 15,-3 1-6-15,-2 1-3 16,-5-1 1-16,-2 2-4 15,-4 0 1-15,-7 8-14 0,-5-1-45 16,-11-3-77-16</inkml:trace>
  <inkml:trace contextRef="#ctx0" brushRef="#br0" timeOffset="5546.5719">14541 10508 275 0,'2'0'-11'16,"-1"0"33"-16,1 0-19 16,1 0-8-16,4 2 4 15,0 1 0-15,0 1 7 16,1-1-1-16,2 5 0 0,-1-4-3 16,-1 4 1-16,-1-5 1 15,3 4 2-15,-3-2-2 16,2 3-1-16,2-3 3 15,-2 2 0-15,5 0 2 16,4-1-3-16,2 2-3 16,3-4 1-16,2 3 0 15,4-1-3-15,1-1 3 0,4-1-9 16,2-2 9-16,1-1-7 16,-3 2 9-16,7-3-6 15,0 0 1-15,8 0 3 16,0 0-1-16,4 0-1 15,4 0-1-15,4 0 0 0,-3 0 0 16,3 0-3-16,0 0-7 16,0 0 10-16,2 0-1 15,-2 0 2-15,2 0 1 16,1 0-2-16,-1 0-1 16,2 0 1-16,1 0-1 0,1 0-5 15,0 0 6-15,-3 0-1 16,2 0 0-16,-1 0 2 15,-2 0-8-15,0 0 1 16,-2 0-3-16,-4 0 3 16,1 0 9-16,-2 0-3 0,-1 0 2 15,-1 0-1-15,2 0 0 16,-4 0 0-16,1 0 0 16,-2 0-1-16,-2 0 0 15,-7 0 1-15,4-4-2 16,-2 0 2-16,-1-1-1 0,-1-3 6 15,-1 1 5-15,-2-1 0 16,1 0-1-16,-2-1 4 16,-4 2-6-16,-5 2-2 15,-4 3-3-15,-6 2-4 16,-8 0-9-16,-11 0-71 16,-18 0-191-16</inkml:trace>
  <inkml:trace contextRef="#ctx0" brushRef="#br0" timeOffset="8561.9856">20271 10467 319 0,'-5'-9'12'16,"-1"0"0"-16,3 2-6 16,1 3 10-16,0 2-12 15,2 2-3-15,-1 0-2 0,1 0-3 16,0 2-1-16,0 6 5 15,-2 0 0-15,2 3 0 16,0-1 0-16,0 3 0 16,0 1 3-16,0 4-1 0,2 4 2 15,3 1-2-15,-2 0-1 16,3 4-1-16,1-2 4 16,2-1-5-16,-4-2 1 15,4-3-1-15,-4 0 2 16,2-4 0-16,-1 0-1 15,1-3 1-15,-1 1-1 0,2-3 0 16,4 0-4-16,2-2 6 16,4-1 0-16,1-2 1 15,10 2 3-15,1-3-5 16,11-2-1-16,0 0 4 16,1-2-5-16,4 0 2 0,2 0-1 15,1 0 3-15,3 0-3 16,1-2-2-16,3-1 4 15,5-2 0-15,5-1 1 16,1 0 0-16,5 1-3 0,5 0 1 16,-1 0-1-16,0-3 1 15,4 3-2-15,-2 1 1 16,5 0 1-16,-3 3-2 16,-2 1 2-16,3 0-2 15,-2 0-15-15,-1 0 22 16,-2 0-5-16,2 1 1 15,0 3-4-15,0 0 4 0,2-1-2 16,-5 3-2-16,1-2 2 16,0-1 0-16,-3 2 0 15,-4-3-3-15,1 3 6 16,-5-3-4-16,-2 2 1 16,-1-3 1-16,-2-1 1 0,-1 0-4 15,-1 0 4-15,-3 0-2 16,0 0 0-16,-6 0 0 15,-4 0 0-15,-5-5 0 16,-6 2 0-16,-7-3 1 16,-4 0 1-16,-5-2 7 0,-4 1 1 15,-3-1 1-15,-2 4-3 16,-4 2-6-16,-1 2-3 16,-4 0-29-16,-13 0-174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5:24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6466 5196 94 0,'14'0'83'0,"2"0"-67"16,3-7-15-16,3 3 39 16,7 1-30-16,3 0-1 15,6 2-4-15,6-1 1 0,-2 2 2 16,7-2 1-16,4 2-1 16,3-1 4-16,7-1 0 15,6-2 1-15,4 1 0 16,3-1-4-16,4-3-3 15,2 2-2-15,1-1-2 16,0 1-1-16,2-1 1 16,1 1-2-16,-2 3 1 0,-1 1 0 15,-6 1 2-15,-7 0-2 16,-2 0 0-16,-5 5-1 16,-9-1 0-16,-3 1 0 15,-7-3 0-15,-5 3 1 0,-5-3 0 16,-5 1-1-16,-7 1-1 15,-5-3-1-15,-7 3-8 16,-3-2-14-16,-7 2-34 16,0-2-23-16,-10-2 40 15</inkml:trace>
  <inkml:trace contextRef="#ctx0" brushRef="#br0" timeOffset="1593.6135">14699 5346 169 0,'0'-3'-37'16,"0"-5"64"-16,0 1-8 16,1 0 20-16,3 1-33 15,2 2-5-15,-2 1 7 0,1-2-8 16,-2 0 6-16,1 3 7 15,-3-2 1-15,1 2-5 16,0 0 0-16,0 0-8 16,-1 1 0-16,4 1 1 15,-2-3-1-15,3 3 0 0,2 0-1 16,1 0 0-16,1 0 0 16,2 0-1-16,-2 3 1 15,3 2-1-15,1-1 1 16,3 1 0-16,-3 0 1 15,4-1-1-15,1 1 1 16,0-1 0-16,1 0-2 16,2-1 2-16,0 1 0 0,2 0-2 15,3 0 2-15,2-2-2 16,1 2 3-16,3-3-4 16,1 2 3-16,3-1-1 15,-1-2-2-15,4 0 6 16,3 0 1-16,2 0-2 15,1 0-1-15,1 0-1 0,3 0-1 16,6 1 2-16,0 0-3 16,3-1 0-16,2 4 2 15,0-2-1-15,2 0 0 0,0-2 1 16,1 0-1-16,3 0 0 16,2 0 0-16,2 0 3 15,2 0 3-15,4 0 2 16,4-2-1-16,2 0-5 15,4-2 10-15,-5 0-6 16,4 0 1-16,-5 0-3 0,1 2 0 16,-1 1-3-16,-1-3 1 15,-5 2-1-15,-4 1-1 16,-2 1 0-16,-8 0 1 16,-8 0-1-16,-5 0 0 0,-9 0 0 15,-9 1-1-15,-6 10-5 16,-5 3-25-16,-11 2-11 15,-8 2-48-15,-3-3-51 16</inkml:trace>
  <inkml:trace contextRef="#ctx0" brushRef="#br0" timeOffset="4640.3706">20491 5502 169 0,'56'0'9'0,"0"-5"30"16,7-2-13-16,5-1 0 15,0 4-6-15,6-2-2 16,5 1-4-16,4-2 1 0,3 3-6 16,9 1-4-16,2-1-1 15,8-2-2-15,4 3-1 16,6-1 1-16,7 3-2 15,2-5 2-15,3 3-3 16,4-1 2-16,-2-1-1 16,6-1 2-16,-2 3-2 15,1-1-2-15,3 3 4 0,6-2-2 16,-2 0-2-16,1 1 2 16,-2 2-1-16,-2-3-2 15,-3-1 3-15,-4 2-2 16,-6-2 4-16,-4 3-2 15,-4-1-1-15,-7 2 0 16,-10 0-1-16,-7 0 2 0,-6 0-4 16,-14 9-22-16,-14 0-15 15,-13-3-26-15,-24-5-115 16</inkml:trace>
  <inkml:trace contextRef="#ctx0" brushRef="#br0" timeOffset="7531.4933">5142 7356 132 0,'-1'-9'27'16,"-1"-2"-3"-16,2 0 14 16,0 3 10-16,0-3-29 15,0 4-7-15,7 1-6 0,0 3-3 16,2-1-2-16,4 3 0 16,3 1-1-16,2 0 0 15,3 0 1-15,3-2-1 16,2 2 0-16,5 0 1 15,2 0 0-15,1 0-1 0,2 0 1 16,1 0 0-16,1 0-1 16,2 0 1-16,3 0-1 15,1 0 0-15,7 0 1 16,-2 0-1-16,0 0 1 16,2 0-1-16,3 0 1 0,-1 0-1 15,1 0-1-15,4 0 2 16,3 0-1-16,2 0 0 15,0 5 1-15,1-2-1 16,-1 3 0-16,3-4 0 16,-3 1 0-16,2-3 0 0,0 0 2 15,1 0-2-15,2-3 0 16,-1-3 0-16,2 1 0 16,0 0 0-16,-1-1 0 15,-1 1 0-15,-3 1 0 16,3-1 0-16,-6-1 0 15,1 1 0-15,-2 0 1 0,-3 3-2 16,-1 0 1-16,2 2 1 16,-7 0-1-16,2 0-3 15,-6 2-18-15,-5 4-47 16,-1-5-14-16</inkml:trace>
  <inkml:trace contextRef="#ctx0" brushRef="#br0" timeOffset="9765.7411">12868 7309 163 0,'0'0'-11'0,"0"-3"37"16,0-1-10-16,0 3 0 15,0-1-6-15,0 0-7 0,0 0 2 16,0 0-4-16,0 0 1 16,0 2-2-16,0-1 1 15,5-1 1-15,2 0-5 16,1 2 4-16,4-1 1 16,2 1-1-16,1 0-1 0,2-2 0 15,1 2 0-15,2 0 1 16,0 0-1-16,1-2 0 15,3 2 1-15,1 0-1 16,-2 0 0-16,6-2 1 16,0 2 1-16,1 0-4 15,1-2 4-15,-3 2-4 0,5-2 2 16,-3 2 2-16,3-3-2 16,-1 1 0-16,0 0 1 15,2-1 0-15,-2-1 1 16,2 0 8-16,1 1-3 15,-1 0 1-15,-1-1 4 0,2 0-8 16,-1 2 0-16,2 1 0 16,0-3 0-16,-2 3 0 15,1 1-2-15,-1-2 0 16,0 2 0-16,0 0 1 16,-2 0 0-16,2 0-2 0,2 0-1 15,-2 0 2-15,0 2-2 16,8 3 0-16,-6-2 1 15,3 5-1-15,1-3 0 16,3 2 1-16,-2-2-2 16,4 1 2-16,0 1-1 15,0-2 0-15,0-1 0 0,2 1 1 16,1-3-1-16,-1 2 0 16,1-3-1-16,-1 1 2 15,1 0-1-15,6-1 1 16,-3 1-2-16,0 0 2 15,3 0-1-15,2-2 0 0,0 0 0 16,1 0 1-16,1 0-1 16,0 0 2-16,3 0-4 15,-3 0 2-15,0 0 0 16,1-2 2-16,0 0-2 0,-1 0 0 16,3 2 0-16,0 0 0 15,0 0 0-15,0 0 1 16,2 0-1-16,-2 0 0 15,2 4 0-15,0 2-1 16,-2-1 1-16,-2-2 0 16,2 3 1-16,0-1-1 15,0 0 0-15,2-1-1 0,2 0 2 16,-3-1 8-16,5 1-2 16,-3-1-2-16,1 1 1 15,1 0-2-15,1-1-1 16,-4 1-2-16,0-3 0 15,-2 1 0-15,-2 0-2 0,-2-2 2 16,-1 2 1-16,-2-2-2 16,-5 1 0-16,-3-1 1 15,-1 0-1-15,-4 0 0 16,-3 0 0-16,-2 0-1 0,-4 0 3 16,0 0-2-16,-5-1 0 15,-1-1 0-15,-1 2 1 16,-3 0-1-16,-3 0-1 15,-1 0 2-15,-6 0-2 16,0 0-7-16,0 3-18 16,-5 1-4-16,-2 3-10 0,3-1-2 15,-6-1-12-15,0-2-68 16</inkml:trace>
  <inkml:trace contextRef="#ctx0" brushRef="#br0" timeOffset="11609.3932">20695 7401 172 0,'5'-11'26'16,"2"-2"-1"-16,1 3-5 0,-1 0-2 16,-2 4-3-16,0 0-14 15,1 1-1-15,-3-1 2 16,1 1 0-16,-2 0-1 15,0-1 1-15,1-1 3 16,1 0-1-16,1 2 1 0,2 1-3 16,3 0 1-16,2 1-2 15,5 3-2-15,3 0 3 16,6 0-2-16,4 0 0 16,1 0 0-16,8 3-2 15,3 1-3-15,2 2 4 0,4-1 1 16,3 2 0-16,5 0 0 15,1 0 0-15,4 0 0 16,6-1 0-16,3 1 0 16,4-3 0-16,4 1 0 15,3 0 0-15,2 1 0 16,4-3 0-16,2 1 0 0,0-3-5 16,3 3 4-16,-4-1 3 15,6 1 0-15,-5 1 0 16,5-1-4-16,-1 2 4 15,0-3-2-15,1 0 0 16,1 1 0-16,-2-2 1 0,-1-1-1 16,-2 2-1-16,-4-2 2 15,-1-1-1-15,-5 0 0 16,-2 0 0-16,-3 0 0 16,-1 0 1-16,-4 0-2 15,-2 0 1-15,-2 0 1 0,-5 0-1 16,0 0-1-16,-3 0 2 15,-1 0-1-15,-6 0 0 16,-5 0 0-16,-1 0 0 16,-5 0 0-16,-3 0 0 15,-6-1 0-15,-1 1 0 0,-1 0 0 16,-4 0 0-16,-1-3 0 16,-3 3 1-16,-3-1 8 15,-1-1 1-15,-3 2 11 16,-2 0-11-16,-2 0-7 15,-5 0-3-15,0 6 0 0,-5 2-35 16,0-1-23-16,-16-5-12 16</inkml:trace>
  <inkml:trace contextRef="#ctx0" brushRef="#br0" timeOffset="14156.2089">3607 8487 307 0,'7'1'-15'16,"1"-1"41"-16,2 0-24 16,10 0-1-16,3 0 2 15,4-1 4-15,4-1 1 0,3 0-3 16,4 0-3-16,-1 2 1 15,1 0-3-15,3 0 1 16,3 0 0-16,4-2-1 16,0 0 2-16,3-1-1 0,2 0 0 15,0-3-1-15,1 0 0 16,-6 1 1-16,-3-3-2 16,-4 1 1-16,-5-3 1 15,-2 2-1-15,-5-4 0 16,-6 4 1-16,-3-3 0 15,-4 0 0-15,-3 3 0 0,-4-3 0 16,-4 2 1-16,-3-2 0 16,-2 0 1-16,0 1 0 15,0-2 0-15,-2 2 1 16,-5 0-1-16,-2 0-2 16,-2 4 1-16,-1-1 0 15,-3 1-2-15,-3 1 1 0,-2 3-1 16,-3 2-5-16,-2 0 4 15,-2 0-1-15,0 0 1 16,-3 9 0-16,-2 0 0 16,-2 1 0-16,-3 5-6 0,3-1-4 15,3 2-10-15,1 0-10 16,5 2-25-16,4-5-28 16</inkml:trace>
  <inkml:trace contextRef="#ctx0" brushRef="#br0" timeOffset="15421.7297">8901 8221 257 0,'-31'-11'38'0,"8"0"-10"15,9 2-5-15,5 4-11 16,3 3-6-16,6 2-5 0,0 0-18 16,11 0 10-16,3 0 9 15,10 2-2-15,8 2-2 16,4 1 2-16,7-3 0 15,4 1 0-15,5-1 0 0,4 1 0 16,2-3-1-16,5 0 0 16,4 0 1-16,1 0 1 15,2 0-2-15,2 0 2 16,3 0-3-16,4 0 2 16,2 0 0-16,6 0-2 15,2 0 5-15,3 0-2 0,1-1 0 16,1-3-1-16,1 1 0 15,-2-1 0-15,0-2-1 16,-1 2 3-16,-2-2 0 16,-4 1 1-16,1 3 0 15,-7 0 0-15,-2-1-1 16,-2 1-1-16,0-2 1 0,-4 3-2 16,3-2 1-16,-5 2 0 15,2 1 2-15,-4 0-3 16,-3 0 1-16,-6 0 0 0,-5 0-1 15,-11 0 1-15,-3 0 1 16,-11 1-2-16,-8 2 1 16,-5 0 0-16,-5 1-1 15,-4 3 0-15,-7 4 0 16,0 1-2-16,-18-2-63 16,-14-2-106-16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5:46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10504 11760 96 0,'0'-9'14'0,"2"2"-5"16,0-1-1-16,-1 0-5 15,1-3-1-15,0-2-16 16,1 1-25-16</inkml:trace>
  <inkml:trace contextRef="#ctx0" brushRef="#br0" timeOffset="1171.7453">10584 11576 50 0,'1'-9'115'16,"-1"1"-73"-16,0-4-1 15,0 4-25-15,4-1-9 16,-4 1-4-16,3 0-2 0,-3 3 0 15,0-3-1-15,0 3 1 16,0-2 0-16,0 1 8 16,0 1 7-16,0-1-2 15,-3 1-1-15,-2 0-5 16,-2 0-1-16,-1-1-1 0,1-1-1 16,0 0 3-16,-5 0-2 15,0 1-3-15,0-1 0 16,-1 2 3-16,1-2 3 15,-5-1-2-15,5 3 0 16,-3-2-2-16,1 2-3 0,-2-2 0 16,-2 1-2-16,0 3 1 15,-1-1 0-15,-1 3-1 16,-2 1 0-16,-2 0 0 16,2 0-1-16,0 0 1 15,-4 0 0-15,1 0 1 0,2 0-2 16,-2 0 0-16,3 0 2 15,-3 0-1-15,0 1-1 16,0 1 2-16,-2 1-3 16,0 3 0-16,0-2 0 15,0-1 2-15,-2 4 0 16,2 0 0-16,-2 0 0 0,1 3 0 16,2-4 0-16,-2 5 0 15,1-2 0-15,-1 2 0 16,2 2 0-16,1-1 0 15,0 2 0-15,2 2-1 0,1 2 1 16,0 2 1-16,2 0-1 16,1 3-1-16,1 1 1 15,2 5 0-15,-2 0-1 16,2 1 1-16,-2 4-1 16,2-4 1-16,1 2 0 15,1 0-1-15,1 0 1 0,3-3 0 16,1 2 0-16,1-5 1 15,1 4 0-15,4-2-1 16,1 2 0-16,2-2 1 16,0 1-1-16,0 1 0 15,0-2 1-15,7-1-1 0,3 0 0 16,-2-1 0-16,4 1 0 16,3-4 0-16,1 2 0 15,1-3 1-15,0-1-1 16,3-1 0-16,0-2 0 15,3-3 0-15,2 0 1 16,0-1 0-16,4-2 0 0,3 0 0 16,1-5-1-16,3 1 1 15,1-4 0-15,3-1-1 16,-1-3 3-16,2 0-3 16,1 0 1-16,-1 0-1 15,2 0 0-15,-3-3 0 0,3-2 1 16,-4-4-2-16,3 0 1 15,-1-2-2-15,-3-4 2 16,-3 3 0-16,0-2-2 16,1-2 4-16,-2 0-4 15,-2 0 2-15,1-4-4 0,-3-1 1 16,-3-1 3-16,0-6-1 16,-1-1-1-16,-6-3 1 15,2-2-2-15,-2-1 0 16,0-4 2-16,-2 0 0 0,-2 3 0 15,-2-4 1-15,-1 4 0 16,-2-5 0-16,-1 3 1 16,-3-4 5-16,0 3 4 15,0 0 3-15,-6 0 0 16,-1 3-2-16,0 0-3 16,-9 5-3-16,-7-1-2 0,-4-1 1 15,-11 3-1-15,-4-1 0 16,-8 5-1-16,-8 2-1 15,-10 10-4-15,-12 10-11 16,-17 4-19-16,-15 12-45 16,-19 3-164-16</inkml:trace>
  <inkml:trace contextRef="#ctx0" brushRef="#br0" timeOffset="3062.2415">5909 12621 176 0,'-32'-10'-162'0</inkml:trace>
  <inkml:trace contextRef="#ctx0" brushRef="#br0" timeOffset="3780.9369">5611 12591 291 0,'5'0'32'0,"3"-7"-24"16,6-4-6-16,6-1-2 15,3-5 11-15,5-4 5 16,5-2 1-16,3 0-5 16,2-4-4-16,1 4-6 0,-1-2 1 15,2 0-3-15,-3 2 1 16,-1-4-1-16,0-2 1 16,-2-3 0-16,0-4 0 15,1-4-1-15,-6-2 0 16,-2-2 1-16,-3-2 0 15,-6-1-1-15,-4 1 1 16,-7-1-1-16,-5 3 1 0,-2-1 0 16,0 2 0-16,-9-1 2 15,-1 1 6-15,-3-2-1 16,-1 3 0-16,2 1-5 16,-3 1 0-16,-1 1-1 0,-2 6-1 15,-4 2-1-15,-7 4 1 16,-3 7-1-16,-4 8 0 15,-8 8 0-15,-5 4-1 16,-4 8-3-16,0 10-4 16,-1 5 2-16,0 2 4 0,2 0 2 15,0 7 0-15,0 5 0 16,-1 2-2-16,-1 11-3 16,3 4-7-16,-3 3 1 15,6 0 0-15,1 0 5 16,7 0 4-16,5 0 2 15,6-3 0-15,7-1-1 0,8 2 2 16,8 1-2-16,6-3 0 16,0 1 1-16,15-4-1 15,7-4 1-15,10-3-1 16,5-7 2-16,10-10-1 0,7-6 0 16,5-10 1-16,7-8 1 15,7-2 0-15,0 0 0 16,2-5-1-16,1 2 0 15,-1 1-23-15,-7 2-61 16,-9 0-110-16</inkml:trace>
  <inkml:trace contextRef="#ctx0" brushRef="#br0" timeOffset="7155.6966">7404 15325 275 0,'-5'-19'14'16,"0"-1"-3"-16,-2 4 0 16,4 2 10-16,-1-1-8 0,1 5-2 15,-4-1-3-15,6 2 6 16,-3 2-4-16,2 0 5 16,1 5-7-16,1 2-4 15,0 0-3-15,0 7-2 16,0 6 1-16,0 5 0 0,1 3 1 15,5 4-1-15,2 5 0 16,0 4 0-16,3 0 0 16,2 4 0-16,-3-3 0 15,3 3 0-15,-2-3 0 16,-2-3 0-16,-2-5 0 16,0-2 0-16,-1-1 0 0,-3-6-1 15,2-1 2-15,1-2-1 16,-3-3 0-16,1-3 0 15,4 1 0-15,-3-4-3 16,2-2 2-16,1-1-1 16,4-1 2-16,2-2 2 0,-2 0 9 15,5 0-3-15,-4-2 1 16,8-1-2-16,-3-3 4 16,3 2-7-16,4 1 0 15,4-4-2-15,5 2 6 16,6-1-5-16,3-1-1 15,-1 2-2-15,6-1 1 0,-2 1-1 16,3 1 0-16,1-1 0 16,-2 3 0-16,3-1 0 15,-1 3-1-15,2-2 1 16,0 2-2-16,-2 0 1 0,-1 0-4 16,0 0 0-16,0 0 3 15,-3 3 1-15,0 3 1 16,0-3 0-16,-2 3 0 15,3-3 0-15,-4 3 0 16,-2-4 0-16,1 1-1 0,-5-1 2 16,1-2-1-16,-3 0 0 15,-1 0 0-15,-3 0 0 16,1 0 0-16,-3 0 1 16,-2-5-1-16,-2 3 0 15,-1-4 0-15,1 1 1 0,-6-1-1 16,0-2 2-16,-2 1 1 15,2-4 6-15,-3 0-1 16,-4-2 4-16,-1-2-2 16,2-1 1-16,-3-4-3 15,-1 0 0-15,1-1 0 16,-2 0-2-16,3-3 7 0,-1 4-9 16,0 3-3-16,2 2-2 15,3 3 1-15,-1 1-2 16,4 8-7-16,-2 1-24 15,2 2-27-15,-4 0-42 16,-6 5-96-16</inkml:trace>
  <inkml:trace contextRef="#ctx0" brushRef="#br0" timeOffset="8764.9757">10255 15393 350 0,'-6'-16'7'0,"1"0"8"16,-1 2-8-16,4 3 4 15,1 2-3-15,1 2-2 16,0 3 1-16,0 1-5 0,0-1-1 16,0 3-1-16,0 1-5 15,3 0 4-15,7 1-1 16,0 10 2-16,2 5 0 16,5 6 0-16,0 3 0 15,-2 1 0-15,0 6 0 0,1 0 1 16,0 2-1-16,-3-2 0 15,-1 1 0-15,-1-5 0 16,-2-1 0-16,0-2-1 16,-3-2 1-16,-1-7-1 15,0 0 1-15,2-5 0 16,-2 0 0-16,2-3 0 0,1-2 0 16,1 0-2-16,1-3-2 15,2-1-1-15,2-1 4 16,4-1 0-16,6 0 5 15,-2 0-4-15,9 0 2 16,1-3-2-16,0 0-1 0,5-5 3 16,-1 4 0-16,1 1-1 15,2-2-1-15,2 3 0 16,0 0 1-16,1 2-1 16,4 0 0-16,0 0 0 15,1 0 0-15,-1 0 0 16,1 0 0-16,0 6 0 0,2-1-1 15,-3 2-11-15,1 2 4 16,-3 0 4-16,4-1-4 16,-2 5 6-16,-1-2-1 15,-2 0 1-15,-1-3 2 16,-3-1-10-16,-3 0 11 0,-2-3 0 16,-2 2 2-16,-5-3-4 15,0-1 1-15,-5-2 1 16,-1 0 1-16,-1 0 1 15,-3-2 10-15,0-7 7 16,0 1 4-16,2-5 0 0,1-5-4 16,-3 0-4-16,3-3-4 15,-3-2 3-15,0-1-1 16,0-2-4-16,-3-3 1 16,1-1-5-16,-1-3-2 0,-1 1-3 15,-1 0-1 1,-3 0-3-16,0 2-26 0,-7 0-43 15,-2-2-58-15</inkml:trace>
  <inkml:trace contextRef="#ctx0" brushRef="#br0" timeOffset="11061.7699">9128 15473 229 0,'5'-1'18'0,"-2"-8"-1"16,-1 1-14-16,2 2-2 16,-3-2 4-16,3 3 6 15,1-2 2-15,-3 1-6 16,3 1-2-16,-1 2-5 15,-2 1 0-15,-2 0 0 0,0 2 1 16,0-2 4-16,0 0 8 16,0-1-6-16,0-1-4 15,0 1-2-15,-2-3-1 16,2-1 0-16,0-4 0 16,0 1-1-16,7-4 1 15,7-4 2-15,3 0 2 0,0-4 7 16,5 2-7-16,-2 0 0 15,-2 3-3-15,-2 1 1 16,-4 6 1-16,-3 3-3 16,-3-1 2-16,-4 6-4 15,-2 2 3-15,0 0-12 0,-5 8-10 16,-7 4 13-16,-5 6 10 16,-5 5-4-16,-5 4-2 15,2-2-4-15,1 2 1 16,2-2-1-16,3-8 8 15,9-1-2-15,5-5 3 16,5-6-2-16,3-3-9 0,13-2-14 16,11 0 28-16,3-2-10 15,1-10-90-15</inkml:trace>
  <inkml:trace contextRef="#ctx0" brushRef="#br0" timeOffset="12139.9494">11860 15407 162 0,'-7'0'33'16,"0"0"-19"-16,1-3-9 0,1-2 28 15,3 3-10-15,0-2-11 16,0 0-9-16,1 1-2 16,-1 1 0-16,0-1-1 15,-1 1 0-15,3 0 2 16,-2 2 13-16,0-2 5 16,2 0-11-16,0 2-8 0,0 0 0 15,0 0 6-15,0-1 1 16,4-1 5-16,6-2-6 15,2-1 2-15,0-2-1 16,6 0-1-16,-1-4 4 16,5-2 2-16,-1-1 1 0,3 0-1 15,1 2-2-15,0-5-5 16,-1 3-3-16,-3 3-1 16,-1 3-1-16,-3-2-2 15,-5 5 2-15,-4 5-1 16,-1 0-10-16,-7 11-38 15,-5 5-6-15,-22 4-55 0</inkml:trace>
  <inkml:trace contextRef="#ctx0" brushRef="#br0" timeOffset="14671.0914">5548 12611 273 0,'-9'0'8'0,"1"-6"9"16,3-1 3-16,2 3-3 15,1 1-5-15,2-3-2 16,2 0-7-16,9-4-6 16,5-2 1-16,9-4 10 15,2-2-8-15,7-5 0 0,2 0 2 16,0-4 1-16,2 0-2 16,-4 2-1-16,-2-1 1 15,-1 2-1-15,-4 3 1 16,-4 1 0-16,0 4 1 15,-1 4-3-15,-8-1 3 16,-1 6-2-16,-6 2 0 16,-2 1 0-16,-5 2-1 0,0 2 4 15,0 0-2-15,-8 4-1 16,-7 9-18-16,-4 4-4 16,-10 5 0-16,0 4-1 15,-3 5-16-15,-2-3 14 16,0 0 12-16,5 2 12 0,4-8 2 15,4-4 2-15,8 0-2 16,9-4-1-16,4-6-2 16,4-5-48-16</inkml:trace>
  <inkml:trace contextRef="#ctx0" brushRef="#br0" timeOffset="16686.572">9154 15423 316 0,'0'-5'5'16,"0"-2"-1"-16,0 0-2 15,0 2 1-15,0 3-1 16,0-2-3-16,0 0 2 16,0 1-5-16,0 1-7 15,0-5-9-15,0 3 10 0,3-3 7 16,7 0 18-16,-3-2-3 15,3-2-4-15,2 1 3 16,-2-1-3-16,0 1 0 16,2-3 1-16,-2 4-4 15,2-2 1-15,0 1-2 16,-2-4-3-16,5 1 0 0,-1-4-1 16,3 0 1-16,0-4 1 15,3-1-1-15,-1-1 1 16,1 0-2-16,-1 2 0 15,-2-1 2-15,-2 2-3 16,-4 1 2-16,-3 1 3 0,0-2 0 16,-4 2 4-16,-3 2-3 15,-1 0 2-15,0-2-1 16,0 3 0-16,-8-3-1 16,0 0 1-16,1 0 0 0,0 0-2 15,-3 0 0-15,5 3-3 16,-4-3-1-16,2-1 1 15,-1 6-1-15,0-2 0 16,-1 3 1-16,-1-3-4 16,-2 4 0-16,-2-3 0 15,1 2 1-15,1 0 3 16,-3 4-1-16,3-2 2 0,0-1 2 16,0 2-1-16,2 0-1 15,-2 0-2-15,0 3 1 16,2-2 4-16,-2 1-3 0,2 1-1 15,-2 3-1-15,0-1 1 16,2 4-2-16,-4-1-2 16,1 1 3-16,3 0-6 15,-2 0 3-15,0 0 4 16,0 0-3-16,0 3 2 16,-2 2-1-16,0 2 0 0,0 3 2 15,-1 2-1-15,1 4-1 16,-3-2 0-16,3 4 0 15,-2-2 0-15,0 3-1 16,-1 1-4-16,2-2 1 16,2 3 4-16,-1-6 0 0,2 5 1 15,0-5 0-15,3 3 1 16,1 0-1-16,4 0 0 16,-2 0-1-16,1 1 1 15,3 1 0-15,0 2-1 16,2 0 2-16,-1 0-2 0,1 3 0 15,0 0 1-15,0 0 0 16,0 0 0-16,0 0 0 16,3 0-1-16,-1 0 1 15,3 0 0-15,1-2 0 16,-1 0 0-16,2 1-1 16,4-5 0-16,0 0 0 0,1 0 1 15,3-2 0-15,-1-1-1 16,3-1-1-16,2-3 0 15,1-3 1-15,2 2-1 16,1-2 2-16,2-4-2 0,4 0 2 16,-4-3 0-16,2 0 0 15,2-2 1-15,0 0 0 16,-5-2-3-16,1-5 2 16,-1 0 1-16,-2-4 0 15,-3-3 4-15,-1-6 3 16,2-3 2-16,-4-7 4 0,2-2-6 15,-4-6-4-15,3-3-2 16,0 0-2-16,-2 2 0 16,-1-1 0-16,-1 5-9 15,-11 2-29-15,-4 4-105 16</inkml:trace>
  <inkml:trace contextRef="#ctx0" brushRef="#br0" timeOffset="20201.943">7640 15363 325 0,'-9'-27'-14'0,"-2"-3"18"15,2-1-16-15,2 3 24 16,2 2 6-16,2 6-5 16,1 3-1-16,0 1 2 15,-1 6-6-15,3 3 0 16,0-1-4-16,0 6-2 0,-1 2-3 16,1 0-1-16,0 0-12 15,0 6 9-15,0 6 2 16,0 8 2-16,1 3 1 15,4 8 0-15,-2 2 0 0,1 5 1 16,-1 1-1-16,3 1 0 16,-3-1 0-16,0-4 0 15,-1 1 0-15,-2-6 0 16,2-1-1-16,-2-4 1 16,0-5 0-16,0-3 0 0,0-2 1 15,0-5-1-15,3 1 0 16,-2-4 1-16,5-2-2 15,-1-1 3-15,0-2-1 16,2 2 4-16,4-4-1 16,3 0 2-16,5 0 0 15,0 0-2-15,4-4 1 0,4-2-2 16,7 1-2-16,-1-2 5 16,4-2-5-16,5 0 0 15,-1 0-2-15,5 0 1 16,1-1 2-16,2 3-1 0,1-4-3 15,-1 4 2-15,3 0-1 16,1-1 1-16,0 3 1 16,1 0-2-16,-4 1 0 15,4 1 1-15,-2 3 0 16,-2 0-1-16,2 0 1 16,-3 0 0-16,2 0 0 15,-3 0 0-15,-4 2-1 0,-2 1 1 16,-1 0-3-16,-5 1 0 15,-2 1 0-15,-2 1 1 16,-3-1 2-16,0 1 0 16,-4-3 0-16,0 0 0 15,-3 1 0-15,1-2 0 0,-7-2 0 16,0 0-1-16,-1 0-1 16,-3 0-1-16,1-9 6 15,-2 0 10-15,-1-5 5 0,1-4 10 16,-2-2 0-16,2-6-8 15,0-5-3-15,-2-3 7 16,1-3-16-16,0-2 1 16,0 1-7-16,-1 3-1 15,2 4-2-15,0 6-6 16,-3 7-40-16,-6-2-72 0</inkml:trace>
  <inkml:trace contextRef="#ctx0" brushRef="#br0" timeOffset="22670.5193">7898 15657 70 0,'-8'2'18'16,"-1"1"-17"-16,-4 3-1 16,1-2 1-16,-1 3-1 0,0 0-5 15,-1 0 1-15,-2 2 4 16,-2 0 5-16,0-1 1 15,2 2 4-15,0-2-1 16,2 1 2-16,-1-1-1 16,3-1-4-16,2-2-4 15,1-2-1-15,6 3-1 0,-2-4 1 16,1 0 2-16,2-2 7 16,2 0 5-16,0 0 6 15,0 0 1-15,0 0-4 16,0 0-3-16,0 0 3 15,0 0-7-15,0 0-8 0,2-2 10 16,0-2 7-16,0 0-1 16,-1 1-7-16,3 1-4 15,-2 0-4-15,-1 1-1 16,1-1-3-16,0 0-1 16,0 0 2-16,-1 2-2 0,3 0 2 15,-4-1-1-15,2 1 1 16,-2 0-1-16,2 0 0 15,-2 0 2-15,0 0 1 16,0 0 2-16,0 0-2 16,0 0-1-16,0 0 1 15,0 0 3-15,0-2 4 0,0 2 5 16,0-2-8-16,0 1 1 16,-2-4 0-16,0 4 4 15,-3-1 8-15,1-2-9 16,1 3-7-16,-4-3-2 0,1 1-2 15,-2-1 0-15,3 1 0 16,-2-3 1-16,-3 2-1 16,-2-3-1-16,4 1-4 15,-6-2 3-15,1 3 1 16,1-2 2-16,0-2 0 0,0 1-2 16,-5 0-1-16,2-3-1 15,-4-1 1-15,4 1 0 16,-5-5-9-16,2-1 3 15,-2 2 11-15,0-3-4 16,-1-2 2-16,1 2-1 16,-2-3-5-16,0 1-7 15,-4-5 5-15,-1 2 7 0,2-4 1 16,1 0-1-16,-1 1 1 16,2-3-2-16,3 0 3 15,2 5 2-15,1-5-2 0,2-1-1 16,-3-2 0-16,2-3 1 15,-2 2-2-15,0-3 1 16,2 0-2-16,1 0 1 16,0 3 1-16,2-5-1 15,2 1-1-15,2-5 1 16,1 1 0-16,2-4 0 0,0-3 0 16,1-2-2-16,2 1 2 15,1-1 3-15,0 0-3 16,2-1-1-16,-3 1-1 15,3-1 4-15,0-1-1 16,0 0 0-16,7 0 0 16,1-2 0-16,4 1 0 0,5-6 0 15,2 0 0-15,7-3-1 16,1 1 1-16,3 2-1 16,2 0 0-16,1 4 0 15,-3 2 0-15,4 3 1 0,0 1-1 16,1 5-1-16,1 1 1 15,0 4 0-15,-1-1 0 16,5-4 0-16,3 0 1 16,2-1-2-16,5-1 2 15,5 1-1-15,-2-2 1 16,3 5-1-16,-2-1 0 0,0 2 1 16,-3 0-1-16,2 4 2 15,-6 1-1-15,-1 4 1 16,-1 0-1-16,-2 5 1 15,-4 4-2-15,2-1 0 16,-4 5 1-16,2 1-1 16,-1 2 0-16,-6 0 1 0,2 1-1 15,-5 5 0-15,-2-3 0 16,-4 4 0-16,-4 2 0 16,-4 2 0-16,-2-1-1 15,-2 5 1-15,-4 1-7 0,-2 0-16 16,-1 0-14-16,-1 0 6 15,-3 0-17-15,0 0-8 16,0 0 6-16,0 0 13 16,-10 0-31-16</inkml:trace>
  <inkml:trace contextRef="#ctx0" brushRef="#br0" timeOffset="23045.504">8274 12587 132 0,'-18'-5'16'0,"1"-6"16"15,0 1-8-15,-1-1-11 0,4 2-3 16,-1 0 1 0,1 2-1-16,2-1 4 0,4 5 1 15,3 0 8-15,-1-1 5 16,5 1-11-16,1 3-6 16,0 0-14-16,0 0-1 0,0-2-1 15,7 2 1-15,4-2 6 16,3-2 0-16,8 2 3 15,5-5-4-15,3 0 2 16,8-4-1-16,3 1 0 16,4-1 0-16,0 0 0 15,4-1 1-15,-2 1-2 0,-1 1 3 16,0-3-2-16,-5 4 1 16,3 4-2-16,-3 0 0 15,-4 1 0-15,0 2 0 16,-3 2 0-16,-5 0-2 15,-5 7 1-15,-2 9-1 16,-13 11-6-16,-9 12-20 0,-4 10-16 16,-26 6-37-16,-15 5-65 15</inkml:trace>
  <inkml:trace contextRef="#ctx0" brushRef="#br0" timeOffset="24139.159">8863 12517 363 0,'0'-26'-10'16,"-3"2"10"-16,-5 1-20 16,6 6 13-16,-1 1 5 15,3-1-2-15,0 3-3 16,5 0-36-16,4 0-49 0,-3 1-18 15</inkml:trace>
  <inkml:trace contextRef="#ctx0" brushRef="#br0" timeOffset="24576.628">8908 12425 142 0,'0'-9'23'0,"0"2"-1"15,0 0 1-15,0 2 28 16,0-3-23-16,-2 6-10 16,2 1-10-16,-2-1-6 15,2 0-1-15,0 2-6 16,-2 0-5-16,1 0-1 0,-1 4-3 16,-3 8 12-16,0 2 2 15,-3 8 0-15,-1-1 2 16,-2 6 2-16,0 2 3 15,1 3 4-15,-1-2-4 16,2 2-1-16,0-2-2 0,2 2-3 16,2 1-1-16,3-1 0 15,0-4-13-15,-2-5-55 16,2-8-62-16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56:39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6493 9461 99 0,'0'-15'-2'16,"0"1"4"-16,0 3-1 15,0 1 0-15,-2 2 2 0,-1 3-1 16,-1 0 5-16,-2 2 9 16,4 1-6-16,-1-2-6 15,-1 4-2-15,4-4-2 16,-3 2-2-16,1 0-14 16,0 1-6-16,-1-3-8 0,-2 2 14 15,0 1 19-15,0-1 23 16,1 0 18-16,1 1-2 15,0-1 0-15,1 2-1 16,2 0-23-16,0-1-5 16,0 1-8-16,0 0-3 15,2-3-10-15,6 3 14 0,5-1 0 16,3 1-4-16,4 0-1 16,1-3 0-16,3 3-2 15,1 0 0-15,2 0 3 16,7-2-3-16,-2 2 2 15,7 0-3-15,3 0 4 16,5 0-1-16,5-1 1 0,6 1-3 16,3 0 0-16,1 0 0 15,5-2 2-15,-1 2 0 16,6 0-1-16,-2 0-1 16,3 0 7-16,3 0-4 15,1 0 0-15,8 0 0 16,-1 0 0-16,8 0-2 0,-1 0 1 15,0 0 0-15,5 0-1 16,-1-2 3-16,2-1 0 16,0-2 2-16,2-2-3 15,1-2-1-15,-2 3 0 0,-3 1 0 16,0-2-1-16,-2-1 0 16,-5 1 0-16,-2 4 0 15,0-2 2-15,-3 2 3 16,-6-3 0-16,-1 5 3 0,-3-2-4 15,-2 1-1-15,-3 0-2 16,-4 1 1-16,1 1-2 16,-4-2 2-16,-2 2-2 15,-5 0 1-15,-4 0-1 16,-1 0 0-16,-6 0 1 16,-1 2-1-16,-3 1-1 0,0 0 1 15,-1 3 0-15,-3-2 1 16,0-1-1-16,-2 3 0 15,2-1 0-15,-2 0 0 16,-3-2 0-16,1 3-1 16,-3 0 1-16,1-1 1 0,0 2-1 15,-2-3 0-15,5 1 0 16,-1 0 1-16,3-1-1 16,2 1 0-16,5-3 0 15,1 1 1-15,2 0-2 16,-1-3 2-16,2 0-1 15,0 0 0-15,2 0 0 0,2 0 2 16,4 0 2-16,3 0 0 16,5-3-1-16,5 3-1 15,2 0 0-15,3 0-2 16,2 0 0-16,2 0 0 0,-1 0 1 16,-1 0-1-16,5 0 1 15,-1 4 2-15,2 0-1 16,3-2-1-16,5-1 0 15,-3 3 0-15,4-4 1 16,-3 0-1-16,-3 1 1 16,-3 1 1-16,-4-1-2 0,0 2-1 15,-9 2 0-15,-3 1 0 16,-9 1-1-16,-11 3-20 16,-13 1-30-16,-13-4-62 15</inkml:trace>
  <inkml:trace contextRef="#ctx0" brushRef="#br0" timeOffset="1265.5278">14624 9540 278 0,'-7'0'40'16,"1"-7"7"-16,6 0-25 16,0 3-5-16,0 1-8 15,0 0-6-15,1 1 0 16,9 2-3-16,-1 0-3 16,3 0 3-16,6 0-2 15,4 0-7-15,2 0 0 0,3 0 9 16,4 4 0-16,4-1 1 15,4 1-2-15,2-1 1 16,8 2 0-16,1 1 2 16,7 1-3-16,8-2 1 0,4 2 1 15,4 1-3-15,4-3-8 16,2 2 4-16,2-2 4 16,3 1-1-16,1-2-1 15,6 1-1-15,1 0 7 16,5-1-1-16,1-1-1 15,5-1 2-15,1-1-3 0,3 4 2 16,2-5-1-16,4 1 1 16,0-1-1-16,0 2 0 15,-1-2 1-15,-2 0 0 16,-3 0-1-16,-2 0 0 0,0 0 2 16,1 0-1-1,-4 0 0-15,3 0-1 0,-2 0 1 16,-2 0 0-16,0 0-1 15,-10 0 0-15,-2 0 0 16,-4-2 0-16,-9 1 1 0,-8-4-1 16,-7 2 0-16,-7 3 4 15,-8 0-1-15,-5 0-1 16,-6 0-2-16,-8 3-1 16,-11 5-15-16,-12-4-80 15,-8-4-125-15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6:14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21591 7340 364 0,'0'-15'13'0,"0"-3"43"0,0 4-38 16,7-2-12-16,2 2-5 15,2 0 1-15,-1 1 0 16,0 1-2-16,0 1 0 15,-3 2 0-15,0 2 0 16,-1 1 1-16,-2 1-1 0,1 2 1 16,2-1 0-16,4 0-2 15,3 3 0-15,2-3 4 16,6 2-2-16,7 1 0 16,3-1 1-16,7 0 4 0,5-2 0 15,6 1-1-15,5-1 0 16,6-3-2-16,4 2-2 15,1-2 0-15,9-1-1 16,0 0 0-16,7-3 0 16,3 2 0-16,8-3 2 15,1 1-2-15,1-2 0 0,3 1-2 16,-3 1 4-16,-1-1-2 16,-6-1 0-16,-3 3-2 15,-2-2 4-15,-10 2-1 16,-7 1-1-16,-7 2 0 15,-8 2 1-15,-8 1-1 16,-9 4 2-16,-7 0-3 0,-7 0 1 16,-8 0-2-16,-5 9-14 15,-7 2-21-15,0 1-14 16,-14 1 1-16,-9-1-28 16,-5 1-22-16,-4-4-35 15</inkml:trace>
  <inkml:trace contextRef="#ctx0" brushRef="#br0" timeOffset="531.2263">22083 7304 159 0,'-11'2'25'15,"0"-2"33"-15,7 0-5 16,-1 0-24-16,4 0 1 15,1 0-15-15,0 0-4 16,0 0-4-16,0 0-6 16,3 0-5-16,7 0 9 0,7-4-3 15,3 1-1-15,6 1 1 16,8-2 0-16,1-1-2 16,6 0 0-16,5-3 0 15,3 1 0-15,7-2 0 16,5 1 0-16,4-5 1 0,3-1 0 15,4-1 4-15,3-1 4 16,5 0 2-16,-2-2 3 16,0 2-7-16,-1 2-3 15,-1 2-3-15,-10 1-2 16,-3 4 2-16,-4 1-1 0,-11 4-1 16,-6 2 0-16,-8 4-12 15,-9 4-22-15,-7 2-41 16,-10-3-161-16</inkml:trace>
  <inkml:trace contextRef="#ctx0" brushRef="#br0" timeOffset="11093.0633">21329 7268 275 0,'19'-17'8'0,"5"1"19"15,6-4-10-15,6 2 7 16,2 2 0-16,9 0-10 16,1-2-6-16,9 4-4 15,4-1-2-15,7 0-2 0,5 2 0 16,7-1 1-16,3-2-3 16,5 1 1-16,-2 3-2 15,1-3-2-15,-3 3 1 16,-3 3 4-16,-5-2 1 15,-1 4 1-15,-7 2 2 16,-6 2 4-16,-2 3-4 16,-6 0-2-16,-4 8-3 0,-8 6-4 15,-10 3-54-15,-13-5-106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6:53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5943 8189 198 0,'-3'1'22'0,"1"-1"37"0,2 0-27 15,0 0-15-15,0 0-1 16,0 0-10-16,0-4 3 16,0 4 0-16,2-1-3 15,-1 1-1-15,1-2-2 16,3 1 0-16,2-3 2 0,5 0 2 16,2-3 4-16,4 2-8 15,1 0-1-15,1-2-2 16,4-1 2-16,-1 2-2 15,0 2 1-15,1-2-1 16,1 2 0-16,0 1 0 16,-2 1 2-16,4-1-2 15,0 1 1-15,2 0 1 0,0 2-1 16,3-2 2-16,2 2-2 16,2-1 2-16,2 1-2 15,-2-3 1-15,3 2 0 16,0 1 0-16,2-2-2 15,-2 2 1-15,0-1-1 0,3 1 3 16,-3 0 3-16,6 0-2 16,-3 0-1-16,0 0 1 15,4 0-3-15,-2 1 0 16,2 1-1-16,3-1 1 16,0 2 1-16,2-3-2 0,0 0 1 15,0 0-1-15,-2 0 0 16,0 0 0-16,-1 0 1 15,-2 0-1-15,-4 0-1 16,4 0 3-16,-7 3-2 16,-1-1 0-16,-1 1 0 0,1 1 0 15,-2-2 0-15,2-1 1 16,-3 3-1-16,1-2 0 16,1 0 0-16,-3 0 1 15,-3-1-1-15,-4 5-1 16,-3-1-7-16,-2 4-26 15,-7 2-22-15,-10-1-48 0,-5 2-157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7:15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8615 5679 354 0,'11'0'18'0,"1"-4"17"0,8-4-17 0,4-2-1 16,8 2-4-16,5-3-6 16,7 0-3-16,1-1-1 15,7-1 0-15,1 3-1 0,5-3 1 31,1 1-1-31,4 1 0 16,3 0 0-16,1 1 1 0,5-1-1 0,5 0-2 16,6 0 0-16,3-1 2 15,11 0-3-15,3-3 2 16,7 1-1-16,2 1 0 0,-3 1-1 16,3-1 1-16,-1 2-1 15,-2 3 1-15,0-2 1 16,2 4-2-16,0-2 2 15,1 1-1-15,-3 2 0 16,2-2 1-16,0 1-2 0,-1 1 2 16,-1-1-1-16,2 3 0 15,-6 0 1-15,-1 1-2 16,-8 2 1-16,-3 0 0 16,-8 0 0-16,-4 0 1 15,-5 0-1-15,-5 0 0 0,-2 4 0 16,-5 4 0-16,-8 4-7 15,-6 0-40-15,-13-7-72 16</inkml:trace>
  <inkml:trace contextRef="#ctx0" brushRef="#br0" timeOffset="14952.0256">7664 12302 281 0,'1'-9'22'0,"3"-2"13"16,-1 2-29-16,3 1-6 16,-1 0 0-16,-3 3 1 15,4 1-1-15,-5 3-3 16,-1-2 1-16,2 2 2 0,0 1-1 16,0 0-2-16,1 0 3 15,1 0 4-15,3 1-3 16,2 5 1-16,2-2-1 15,1 1 0-15,1-2 1 16,3 1 2-16,2-2 3 16,0 0-1-16,3-2 1 15,3 2-1-15,-1-1-4 0,4 1 4 16,1 0-4-16,-1 0 1 16,7-1-2-16,0 1 1 15,1 0-1-15,6-2 1 16,3 0-2-16,4 0 1 15,3 0-1-15,0-2 2 0,3 0-2 16,0-1 3-16,0 1-3 16,1 2 0-16,-1 0 2 15,0 0 2-15,-1 0 2 16,0 0 0-16,3 0-1 0,0 0 2 16,5 0 2-16,3-5-5 15,3 0-2-15,-1-3 0 16,1 1-1-16,-1 1 0 15,-6 2 0-15,-7 0-1 16,-3 2-1-16,-4 2 1 16,-9 0 0-16,-3 0 1 0,-3 0-2 15,-4 4-1-15,-2 5-1 16,-4 5-19-16,-4 2-16 16,-9 0-18-16,-8-2-97 15</inkml:trace>
  <inkml:trace contextRef="#ctx0" brushRef="#br0" timeOffset="16514.4145">12700 12409 60 0,'0'-9'228'0,"0"0"-200"16,0 0 16-16,0 4-19 15,3 0-13-15,7 1-8 16,-1 0-3-16,6 2-1 16,2-1 2-16,1 3-5 0,5 0 5 15,4 0-3-15,2 0 2 16,1 0 0-16,4 2-1 15,8 1 4-15,3-1 2 16,7 2 2-16,8-2-3 16,6-1-2-16,5 1-3 0,7 0 1 15,4 0-1-15,6-1 1 16,4 3-1-16,3 1 0 16,0 0 0-16,1 3-2 15,1 1 5-15,-2 2-3 16,2-1 0-16,-2 1 0 0,3 0 1 15,1 1-1-15,0-3 2 16,-2 1-4-16,0-1 4 16,0-1-2-16,-2-1 0 15,-3-2 1-15,1-2-4 0,-5 3 7 16,-5-4-2 0,-5 2-2-16,-5-3 1 0,-2 1-2 15,-6 0 2-15,-2-1-1 16,-2 1-1-16,-2 0-5 15,-3 0-24-15,-4 1-28 16,-9-1-34-16,-9-2-37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8:06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3617 6346 386 0,'-3'-1'16'0,"1"-9"3"16,2 3-16-16,0 2 0 16,0 2-1-16,2-3 0 15,4 1 4-15,-1 2-6 0,4 0 0 16,-2 2 1-16,-2-1-1 15,5 2-2-15,-2 0 3 16,1 0-2-16,1 0 2 16,2 0-1-16,-2 0-1 15,7 0 2-15,0 0-1 16,2 0 1-16,3 0-1 0,0 2 0 16,5 3 1-16,0 0 0 15,2 1 0-15,3 1 1 16,2-2-1-16,0 0 0 15,7 3 0-15,1-3 1 16,2-1 0-16,6 0 0 0,-1 0-1 16,4 2 1-16,-1-1-1 15,2-1-1-15,2-1 0 16,2 3 0-16,3-2-1 16,0-3 2-16,5-1 0 15,4 0-2-15,1 0 2 16,4 0-1-16,-2 0 1 0,-2 0 0 15,5-4-1-15,-2 3 0 16,-2 1 0-16,-2 0 1 16,3 0-1-16,0 0 0 15,-2 0 0-15,1 5 2 0,2 1-1 16,-4-1-1-16,3 2 1 16,1-2-1-16,-1-1-1 15,0-2 3-15,2 5-2 16,-4-5 0-16,3-2 1 15,-2 0-1-15,1 0 0 0,-4 0 0 16,-1 0 1-16,2 0-1 16,-5-4 0-16,-1-2 0 15,-1-1 1-15,1-1-2 16,-1 1 1-16,-3-3 1 16,1 2-1-16,-4-1 1 15,-3 1-1-15,-1 0 0 0,-9 2 0 16,-5 3 0-16,-5 3 0 15,-5 0 0-15,-3 0-2 16,-5 0 1-16,-1 5 1 16,-2 4-1-16,-2 5-1 15,0 4 1-15,-4 5-30 0,-7 3-37 16,-5-2-107-16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8:30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4819 5328 334 0,'6'0'15'0,"-4"-5"-1"16,5-1-6-16,-1 0 5 16,6-1-1-16,0 2-10 0,2 2 1 15,1-3-2-15,-1 4-1 16,1-1 0-16,-3 0 1 15,3 2-2-15,-1 1 4 16,4 0-1-16,-1 0 1 16,3 0 0-16,4 0 0 15,-1 0 1-15,0 0-1 0,3 0-2 16,-3 0 0-16,2 0 1 16,4 1 0-16,-1 5-2 15,1 0 0-15,6 2 2 16,-1-2-3-16,2-1 2 15,3-1-1-15,2 2 1 16,1-3-1-16,0 0 1 0,4 3 0 16,-3-3-2-16,4 1 1 15,-3 0 1-15,1 0-1 16,0 0 2-16,-2 0-2 16,4-1 3-16,-1-1 1 0,3 0-2 15,2 0-1-15,0-4 1 16,3 4-2-16,0-2 0 15,2 0 2-15,-6 0-2 16,4 0 0-16,-2 0 0 16,-2 1 2-16,2-1 5 15,-1 2 2-15,4-2-5 0,-3 0 1 16,4 3-2-16,0-3-2 16,3 0 0-16,1 0 0 15,-2 0-2-15,0 0 1 16,-1 0 1-16,1 0 0 0,-2 0 0 15,-1-3-1-15,-1 0 0 16,1 1 1-16,1-2-1 16,0 3-1-16,-2-3 2 15,1 2-1-15,-1-2 0 16,-1 2 1-16,-7 0-2 0,-1-1 1 16,-4 2 1-16,-3-1-2 15,-4 0 2-15,-4 0-1 16,-3 1 0-16,-3 1 1 15,-4 0-1-15,-3 0 0 16,-3 5-3-16,-8 9-20 0,-6 2-25 16,-3 0-26-16,-26-3-153 15</inkml:trace>
  <inkml:trace contextRef="#ctx0" brushRef="#br0" timeOffset="1999.8809">14979 5349 216 0,'-12'-7'-2'0,"3"-3"52"15,1 2-14-15,4 1 6 16,1-2-24-16,-2 4-5 16,1-2-6-16,1 1-3 15,-2 1-2-15,1 1-2 0,-2-3 1 16,-1 4 0-16,2-1 2 16,3 0-1-16,-1 1 6 15,1 1-1-15,0 0 1 16,2 0-1-16,0 1-6 0,0 0-2 15,4-2 0-15,1 3 6 16,5-1-3-16,0 1-2 16,0 0 0-16,4 0 1 15,-1 0-1-15,5 0 0 16,0 0-1-16,2 0-2 16,1 0 6-16,3-2-3 0,1 2 0 15,0 0 0-15,1 0 0 16,0 0 1-16,4 0-2 15,-3 0 2-15,6 0 0 16,-5 0 0-16,6 0 1 16,-1 0 1-16,3 0-1 15,0 2 1-15,0-1-3 0,1 2 0 16,-1-3 2-16,0 1-3 16,-1-1 2-16,-1 1-2 15,-2-1 3-15,2 2-1 16,0-2 3-16,0 2-1 0,0 0 3 15,2-2-3-15,2 1-3 16,0-1 1-16,1 0 1 16,-1 0-1-16,4 0-1 15,-1 0 0-15,-2 0 1 16,-2 0 0-16,3 0-1 16,-2 0 0-16,-1-1 0 0,1 1 0 15,0 0 0-15,-2 0 0 16,3-2 1-16,-1 0-1 15,4 2 0-15,-3-3 0 16,-1 2 0-16,-1-2 0 16,0 2 0-16,-5 1 0 0,-1-2 0 15,1 0 0-15,-2-2 1 16,-1 4-1-16,3-2 0 16,1 2 0-16,-1-2 1 15,2 2-1-15,2 0-1 0,-2 0 1 16,-5 0 0-16,1 0 0 15,-3 0 0-15,-2 0 0 16,1 0 1-16,-7 0-1 16,3 0 0-16,-5 0 0 15,3 0 0-15,-1 0 0 16,0-1 1-16,1-2 3 16,0 2-1-16,1-1-1 0,1 2 2 15,1 0-5-15,-2 0 1 16,1 0 0-16,-2 0 0 15,-6 0 0-15,3 0 0 16,-4 0 1-16,2 0-2 16,-2-1 2-16,1-1 1 0,2 2-3 15,1 0 1-15,-2 0 0 16,2 0 1-16,-1 0-2 16,-1 0 1-16,-3 0-2 15,-2 0 0-15,0 0 1 0,-3 0 0 16,5 3-5-16,-1 0 3 15,0 3 0-15,4 4-6 16,-5-2-14-16,-3-3-41 16,-5-5-171-16</inkml:trace>
  <inkml:trace contextRef="#ctx0" brushRef="#br0" timeOffset="7031.0277">15360 6234 251 0,'0'-2'16'0,"0"-3"22"15,0-1-13-15,4 1-22 0,6 4-1 16,3-3 3-16,1 2-5 16,1 0 1-16,2 2-1 15,0 0 0-15,2-2 0 16,1 2 1-16,5-2-2 0,3 2 1 16,2-1 0-16,2 1-1 15,2-4-3-15,2 2 9 16,3-1-4-16,2 1 0 15,1 0 1-15,1 1 2 16,4 1-3-16,1-2 0 16,3 2-1-16,3 0 3 15,0-2-3-15,1 2 1 0,1 0-1 16,1-2 0-16,4 0 0 16,0 2 0-16,2-2 1 15,2 2-2-15,3 0 1 16,-2-1 0-16,5 1 1 15,-1 0-1-15,-4 0 5 0,6 0 3 16,0 0 3-16,-2 0 0 16,4 0-3-16,1 0 0 15,0-2-4-15,1 2-2 16,0 0 0-16,0 0-2 16,-4 2 0-16,2 1 1 0,-4-1-1 15,0 0 3-15,-1 2 0 16,6-1-1-16,3 2 0 15,3 2-2-15,4-1 0 16,-3 1-1-16,-1 0 0 16,-6-2-2-16,-3-1 1 0,-7-1 3 15,-2 0-2-15,-2-2 4 16,3-1 5-16,-1 0 9 16,7 0-6-16,1 0-7 15,0 0-3-15,-1 2 0 16,0-2-1-16,-5 0 0 15,-4 0-1-15,-4 0 1 0,-5 0-1 16,1 0 1-16,-4 4-4 16,0-1-7-16,0 2-2 15,-3 2-20-15,-3-5-36 16,-4-2-128-16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9:05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6320 8376 162 0,'-3'-7'19'15,"-1"2"43"-15,2-5-21 16,-1 7-12-16,-1-2-4 0,1-1-9 16,3 3-1-16,-2-3-6 15,2 4-3-15,0-1-1 16,0 1-2-16,0 0 2 16,0-1 0-16,0 3 0 15,0-4-1-15,5 1-2 0,2 1 0 16,0 0-1-16,5 1-1 15,0 1 2-15,2 0-2 16,2 0 0-16,0 0-2 16,1 0 2-16,1 0 0 15,1 0 0-15,3 1 2 0,2-1-1 16,0 2-1-16,3 0 0 16,2-2 0-16,0 2 0 15,1-1 0-15,2 1 1 16,2 2-2-16,0-3 2 15,3 1-2-15,2 0 2 0,2-1-2 16,1 1 1-16,-1 2 0 16,2-2 1-16,4 0-2 15,3 0 1-15,2-1 1 16,4-1 0-16,3 0-1 16,-1 0 0-16,5 0-1 15,0 0 2-15,-1-3-1 0,5-1 0 16,-3 0 0-16,4 1 0 15,5 1 0-15,-3 0 1 16,1 1-2-16,5-1 1 16,2 0 1-16,4 0-2 0,-1 1 1 15,2 1 1-15,2-2-2 16,0 0 2-16,1 2-2 16,-4-2 1-16,-2 2 2 15,1 0-4-15,-1 0 1 16,3 0 1-16,-3 0-1 0,1 0 1 15,2 0 3-15,-3 0 0 16,-2 6-1-16,-1-1 0 16,-5 2-1-16,-4 0 1 15,0 4 0-15,-1-2 0 16,-1 2-1-16,-3-1-1 16,4-1 3-16,-3 2 2 15,-1-2-1-15,4-3 2 0,-3 2-3 16,1-1-1-16,-1-4 0 15,1-1-2-15,-2 0 0 16,-1-2 0-16,-1 0 0 0,2 0 1 16,-2 0 2-16,0-5-3 15,-1 1 8-15,-1-1 2 16,-1 2-3-16,-3-2 2 16,0 4-4-16,-2 1-2 15,-4 0-2-15,-3-2 0 16,-3 2-2-16,0 0 2 0,-3 8 0 15,-2-5-2-15,-4 4 2 16,-2 0-5-16,-5 2-16 16,-3 2-9-16,-10-1-30 15,-6-2-75-15</inkml:trace>
  <inkml:trace contextRef="#ctx0" brushRef="#br0" timeOffset="8343.2669">23268 10682 191 0,'14'-3'121'15,"3"-8"-118"-15,4-2 0 16,6 5-2-16,3-5 4 16,4 3-2-16,4 1 1 0,4-2-1 15,6 3 2-15,6-2-3 16,2 3 0-16,7 2 3 16,3-1-2-16,4-1-3 15,4 3 3-15,1 1-4 16,8 1 3-16,3 0-2 0,2 2-1 15,-1 0-2-15,3 0 7 16,0 0-4-16,2 2 1 16,-4 3-1-16,5 1-1 15,-1-1 5-15,3 1-2 16,-2-2 3-16,2-4 2 16,2 0 1-16,-1 0 1 0,-2 0-1 15,-7 0 3-15,-4-3-9 16,-6 2 0-16,-9 1-1 15,-12 0-2-15,-6 1-15 16,-13 8-24-16,-10-1-67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9:39:38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15959 8208 380 0,'-3'-9'-11'0,"-2"-1"47"15,1-1-12-15,2 2-5 16,2 4-11-16,0-2-2 16,0 0-8-16,0-1 2 15,4 2-3-15,5 2 6 0,-2-3-1 16,4 1-2-16,1-1 1 15,3 2-2-15,6-2 1 16,4 1-9-16,7 1 15 16,6 1-3-16,4-1-3 15,2 0 0-15,5 4 0 16,1-2 0-16,2 1-2 0,2 2 4 16,1 0-2-16,6 0 0 15,3 0 0-15,4 0 0 16,5 0 0-16,9 0 0 15,-1 0 0-15,6 0-2 16,1 2-3-16,2 2-1 0,0 1 4 16,-2-2 0-16,2 0 2 15,-2 3-1-15,0 0 0 16,-3-1 2-16,2-1-3 16,4-3 1-16,1 1 1 0,0-2-2 15,4 0 2-15,-2 0-1 16,-4 0 2-16,-6-3-1 15,-9-4 1-15,-6 3-2 16,-8-3 3-16,-9 4-2 16,-7 2 1-16,-2 1 0 15,-6 0-1-15,-8 0-6 16,-9 0-124-16</inkml:trace>
  <inkml:trace contextRef="#ctx0" brushRef="#br0" timeOffset="1468.6481">11235 8162 198 0,'-5'-9'-11'0,"2"2"26"16,-2 0 14-16,3 1 5 15,2 3-14-15,0-2-4 16,0 1-6-16,0 2-6 0,0-2-5 16,0 3-1-16,2-1 6 15,3 0-1-15,3 0 2 16,1 1 1-16,4 1 7 16,3 0-5-16,2 0 0 0,5 0-6 15,4 0 2-15,0 0 1 16,7 0-1-16,0 3 0 15,6 1-1-15,-2-1 3 16,8 1-2-16,-1 0-1 16,3-1 0-16,3 1 3 15,3-3-1-15,3 2 3 0,3 1 0 16,-2 2-3-16,8-1-5 16,2-2 2-16,3 1-1 15,5 0-1-15,4-2 1 16,3 1-1-16,0-3 0 15,3 4 1-15,3-3-1 16,1 1 0-16,2 0 0 0,-4 0 2 16,5-2-2-16,-4 2 0 15,-3-2 0-15,0 2 0 16,-4-1 0-16,-1 2 0 16,-4 1 1-16,1 0-1 0,-3-1 0 15,-3 3 0-15,-5-1 1 16,-5 4-2-16,-2 2-9 15,-18 0-27-15,-8-1-55 16,-19-2-117-16</inkml:trace>
  <inkml:trace contextRef="#ctx0" brushRef="#br0" timeOffset="11202.5766">10976 10424 407 0,'-21'-20'-36'0,"3"-3"47"16,-2 0 0-16,6 0 2 0,2 3-7 15,0 1-5-15,4 2 9 16,1 3-1-16,0 4 0 15,0 2-4-15,4 1-2 16,1 3-2-16,1 3 0 0,1-1-2 16,0 2-2-16,1 0-6 15,8 0 5-15,8 0 8 16,3 0-5-16,4 0 3 16,5 0-2-16,5 0 2 15,1 0-2-15,4 0 0 16,0 0 1-16,5 0-1 0,4 3 0 15,3-3 0-15,6 2 0 16,6 0 0-16,7-2 1 16,5 0-1-16,6 0 1 15,4 0 0-15,1-4-1 16,3 1 1-16,1-4-1 0,1 2 3 16,-1-1 0-16,-2-3 2 15,4 2 0-15,-6 2-2 16,-3-4 1-16,-4 2 3 15,-3-2-1-15,-5 1 1 0,-3 0-1 16,-2-3 0-16,-5 2-4 16,-3 2 5-16,-7 2-6 15,-5-1 0-15,-10 1 0 16,-8 3-2-16,-6 2 1 16,-3 0 0-16,-9 0-10 15,-1 0-11-15,-1 3-7 16,-5 9-4-16,-3-2-45 0,0 1-80 15</inkml:trace>
  <inkml:trace contextRef="#ctx0" brushRef="#br0" timeOffset="12827.458">18242 10411 255 0,'-2'0'30'0,"0"-1"19"15,2-5-22-15,0 2-12 16,0 3-5-16,7-2-9 15,4-1-1-15,5 2 1 16,1 0 0-16,6 0 0 0,2 2-1 16,5-1 1-16,5 1 0 15,1 0-1-15,5 0 0 16,3 0 4-16,9 0-4 16,4 0 0-16,4 0 1 15,4 0-1-15,3 0 0 16,4 0 1-16,2 0-1 15,2 0 0-15,2 0 1 0,3 0-2 16,6 0 2-16,0 0-2 16,3 0 2-16,3 0 1 15,2 0-2-15,-2-2 0 16,-1-3 1-16,-2-1-1 0,-4 2 3 16,-5-1 1-16,-6 2 2 15,-2-1-1-15,-10 1-2 16,-8-1 1-16,-6 1 0 15,-12-1 1-15,-6 2-3 16,-8 0 0-16,-7 0-1 16,-7 2-1-16,-3 0 1 0,-6 0-1 15,-6 0 0-15,-12 0-8 16,-14 0 4-16,-13 4-15 16,-9 3 2-16,-14-1 1 15,-6-1 6-15,-4-2 5 16,-7 1 3-16,-7-1 2 0,-1 1 2 15,-4-1-2-15,-8 3-2 16,0-1-3-16,1 1-16 16,-1-1 6-16,2 0 9 15,2 1 5-15,5-3 0 0,3 3 2 16,1-1-1-16,9-2 1 16,5 3 1-16,6-2 0 15,6-1 0-15,7 1-2 16,10-3 1-16,6-1-1 15,7 0 0-15,6 0 2 16,8 0 6-16,8 0 7 0,3 0-5 16,9 0-1-16,2-3 6 15,5 1-14-15,14-1-8 16,8-3 8-16,7 1 4 16,7-1-3-16,7 3 1 15,2-1-1-15,6 4-5 16,0 0-28-16,-4 0-54 0,-9-3-63 15</inkml:trace>
  <inkml:trace contextRef="#ctx0" brushRef="#br0" timeOffset="17608.3654">4970 10199 189 0,'-7'-13'-24'15,"1"0"25"-15,-1 0 10 16,4-1 10-16,0-1-11 16,-5 3 8-16,2-1-15 0,-1 1-1 15,4 3-1-15,-4 0-1 16,1 2 0-16,-1 1 3 15,0 3-2-15,2 1 0 16,-3 0-2-16,1 2-13 16,-2 0 12-16,2 0 2 0,-1 0 0 15,3 0 0-15,-2 0 0 16,2 0 1-16,0 0 0 16,3 0 4-16,-2 0 10 15,0 0-12-15,0-1 7 16,4 1 3-16,-1 0 1 0,1 0 2 15,0 0 2-15,0 0-13 16,0 0-8-16,0 0-2 16,1 0 4-16,9 0 7 15,1-2 12-15,1 0-7 16,3 0 0-16,-2 0-4 16,4 1-1-16,0 1-5 0,2 0 1 15,1 0-2-15,1 0 1 16,1 3-1-16,3 1 0 15,0 1 0-15,4 0 1 16,3 1-1-16,6-4 1 0,-1 1-1 16,11-3-1-16,-4 2 2 15,7-2-1-15,0 0 1 16,3 0-1-16,2 0 0 16,5 0 0-16,4-3-1 15,3-3 2-15,4 4-1 16,0-3 0-16,4 0 0 15,2-1 1-15,-1 1-1 0,2 0 0 16,2-1 0-16,-2 1-1 16,2 0 2-16,-6-1 0 15,4 1 0-15,-5-2 0 16,0-3 1-16,-6 4 3 16,-2-2 2-16,-5 3 0 0,-3 2-1 15,-7 3-4-15,-2 0 0 16,-2 3-1-16,-4 11 0 15,0 4-7-15,-5 0-31 16,-6-2-62-16,-4-3-48 0</inkml:trace>
  <inkml:trace contextRef="#ctx0" brushRef="#br0" timeOffset="22576.7955">12616 8215 330 0,'-8'-11'-2'0,"1"1"25"16,4 6 1-16,1 0-3 0,-5 4-18 15,-4 6-3-15,-1 12-14 16,-10 8 4-16,-7 15 9 16,-12 15 2-16,-2 8-1 15,-4 13 0-15,6 5-16 0,6 4-1 16,7-6-42-16,12-9-57 15</inkml:trace>
  <inkml:trace contextRef="#ctx0" brushRef="#br0" timeOffset="23451.6824">17834 8130 304 0,'-3'0'53'0,"-1"0"-34"16,-1-4 1-16,3 3-3 16,2 1-5-16,-1 0-10 0,-1 3-5 15,-4 11-5-15,0 9 4 16,-6 9 3-16,-4 10-7 16,-2 9 1-16,-5 10-10 15,-4 0-15-15,-1 1-30 16,0-10-69-16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emf"/><Relationship Id="rId4" Type="http://schemas.openxmlformats.org/officeDocument/2006/relationships/customXml" Target="../ink/ink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Gaming </a:t>
            </a:r>
            <a:r>
              <a:rPr lang="en-US" dirty="0" smtClean="0"/>
              <a:t>- Minimax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Expert-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Early research focused on board games, e.g., Checkers and Chess</a:t>
            </a:r>
          </a:p>
          <a:p>
            <a:pPr lvl="1"/>
            <a:r>
              <a:rPr lang="en-US" dirty="0"/>
              <a:t>Conception that they are of great complexity and challenged best minds for decades</a:t>
            </a:r>
          </a:p>
          <a:p>
            <a:pPr lvl="1"/>
            <a:endParaRPr lang="en-US" dirty="0"/>
          </a:p>
          <a:p>
            <a:r>
              <a:rPr lang="en-US" dirty="0"/>
              <a:t>In 1994, the Chinook Checkers player managed to beat the World Checkers Champion Marion Tinsley; the game was eventually solved in 2007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6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Chess was considered ”the drosophila of AI” for decades (uncountable new AI methods were tested upon)</a:t>
            </a:r>
          </a:p>
          <a:p>
            <a:endParaRPr lang="en-US" dirty="0"/>
          </a:p>
          <a:p>
            <a:r>
              <a:rPr lang="en-US" dirty="0"/>
              <a:t>In 1997, IBM’s Deep Blue, consisted of </a:t>
            </a:r>
            <a:r>
              <a:rPr lang="en-US" dirty="0" err="1"/>
              <a:t>Minimax</a:t>
            </a:r>
            <a:r>
              <a:rPr lang="en-US" dirty="0"/>
              <a:t> algorithm with chess specific modifications and a highly tuned evaluation function running on custom supercomputer, beat the Grand Master Garry Kasparov</a:t>
            </a:r>
          </a:p>
          <a:p>
            <a:endParaRPr lang="en-US" dirty="0"/>
          </a:p>
          <a:p>
            <a:r>
              <a:rPr lang="en-US" dirty="0"/>
              <a:t>It is now possible to download public domain software that can play better than any human on a regular laptop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59040" y="2858040"/>
              <a:ext cx="873000" cy="5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1840" y="2848680"/>
                <a:ext cx="88596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4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2011, IBM’s Watson competed in Jeopardy! answering questions in natural language and won against former winners of the game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90800"/>
            <a:ext cx="5334000" cy="31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2016, board game Go with a branching factor of 250 considered to be the toughest was beaten by </a:t>
            </a:r>
            <a:r>
              <a:rPr lang="en-US" dirty="0" err="1"/>
              <a:t>Deepmind’s</a:t>
            </a:r>
            <a:r>
              <a:rPr lang="en-US" dirty="0"/>
              <a:t> </a:t>
            </a:r>
            <a:r>
              <a:rPr lang="en-US" dirty="0" err="1"/>
              <a:t>AlphaGo</a:t>
            </a:r>
            <a:endParaRPr lang="en-US" dirty="0"/>
          </a:p>
          <a:p>
            <a:r>
              <a:rPr lang="en-US" dirty="0"/>
              <a:t>While human level Go playing system was expected in far future, </a:t>
            </a:r>
            <a:r>
              <a:rPr lang="en-US" dirty="0" err="1"/>
              <a:t>AlphaGo</a:t>
            </a:r>
            <a:r>
              <a:rPr lang="en-US" dirty="0"/>
              <a:t> has beaten Lee </a:t>
            </a:r>
            <a:r>
              <a:rPr lang="en-US" dirty="0" err="1"/>
              <a:t>Sedol</a:t>
            </a:r>
            <a:r>
              <a:rPr lang="en-US" dirty="0"/>
              <a:t>, 9-dan professional Go player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85" y="3200400"/>
            <a:ext cx="5459507" cy="285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7678440" y="2504160"/>
              <a:ext cx="861840" cy="138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2320" y="2494800"/>
                <a:ext cx="876960" cy="1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Apart from board games, large part of research focused on developing AI for playing video games as effective as humans</a:t>
            </a:r>
          </a:p>
          <a:p>
            <a:endParaRPr lang="en-US" dirty="0"/>
          </a:p>
          <a:p>
            <a:r>
              <a:rPr lang="en-US" dirty="0"/>
              <a:t>In 2014, </a:t>
            </a:r>
            <a:r>
              <a:rPr lang="en-US" dirty="0" err="1"/>
              <a:t>Deepmind</a:t>
            </a:r>
            <a:r>
              <a:rPr lang="en-US" dirty="0"/>
              <a:t> learned to play several games from Atari 2600 video game console on a super-human level just from raw pixels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37680" y="2916000"/>
              <a:ext cx="763920" cy="32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120" y="2907000"/>
                <a:ext cx="77760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2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AI was used to generate procedural content</a:t>
            </a:r>
          </a:p>
          <a:p>
            <a:endParaRPr lang="en-US" dirty="0"/>
          </a:p>
          <a:p>
            <a:r>
              <a:rPr lang="en-US" dirty="0"/>
              <a:t>Certain video games created content algorithmically during runtime</a:t>
            </a:r>
          </a:p>
          <a:p>
            <a:endParaRPr lang="en-US" dirty="0"/>
          </a:p>
          <a:p>
            <a:r>
              <a:rPr lang="en-US" dirty="0"/>
              <a:t>In 1980, Rogue game had dungeons and placement of creatures and items generated every time a new game starts</a:t>
            </a:r>
          </a:p>
          <a:p>
            <a:endParaRPr lang="en-US" dirty="0"/>
          </a:p>
          <a:p>
            <a:r>
              <a:rPr lang="en-US" dirty="0"/>
              <a:t>In recent past, Diablo III (2012), No Man’s Sky (2016), Chalice Dungeons of </a:t>
            </a:r>
            <a:r>
              <a:rPr lang="en-US" dirty="0" err="1"/>
              <a:t>Bloodborne</a:t>
            </a:r>
            <a:r>
              <a:rPr lang="en-US" dirty="0"/>
              <a:t> (2015)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59040" y="1916640"/>
              <a:ext cx="2984760" cy="2600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2560" y="1907280"/>
                <a:ext cx="2995200" cy="26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1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History of AI and Games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AI is also used to analyze games and model players of game</a:t>
            </a:r>
          </a:p>
          <a:p>
            <a:r>
              <a:rPr lang="en-US" dirty="0"/>
              <a:t>Game developers need to create games that can appeal to diverse audience</a:t>
            </a:r>
          </a:p>
          <a:p>
            <a:endParaRPr lang="en-US" dirty="0"/>
          </a:p>
          <a:p>
            <a:r>
              <a:rPr lang="en-US" dirty="0"/>
              <a:t>E.g., Farmville, Facebook Game were benefited from data collection</a:t>
            </a:r>
          </a:p>
          <a:p>
            <a:r>
              <a:rPr lang="en-US" dirty="0" err="1"/>
              <a:t>Nevermind</a:t>
            </a:r>
            <a:r>
              <a:rPr lang="en-US" dirty="0"/>
              <a:t> game can track emotional changes of the player and adapt the game accordingly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00320" y="2268000"/>
              <a:ext cx="1402200" cy="58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040" y="2259360"/>
                <a:ext cx="141804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01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Characteristics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Design of a game greatly influencing the AI design considerations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Primarily any game can be represented in four dimensions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Observability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err="1"/>
              <a:t>Stochasticity</a:t>
            </a:r>
            <a:endParaRPr lang="en-US" sz="1800" dirty="0"/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Time granularity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Number of players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34840" y="1881360"/>
              <a:ext cx="5369400" cy="373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7640" y="1872000"/>
                <a:ext cx="538092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>
            <a:normAutofit/>
          </a:bodyPr>
          <a:lstStyle/>
          <a:p>
            <a:r>
              <a:rPr lang="en-US" dirty="0"/>
              <a:t>Refers to how much information about the game state is available</a:t>
            </a:r>
          </a:p>
          <a:p>
            <a:endParaRPr lang="en-US" dirty="0"/>
          </a:p>
          <a:p>
            <a:r>
              <a:rPr lang="en-US" dirty="0"/>
              <a:t>Classic board games like Chess, Checkers, Go has full board state available to the players</a:t>
            </a:r>
          </a:p>
          <a:p>
            <a:r>
              <a:rPr lang="en-US" dirty="0"/>
              <a:t>They have perfect information</a:t>
            </a:r>
          </a:p>
          <a:p>
            <a:endParaRPr lang="en-US" dirty="0"/>
          </a:p>
          <a:p>
            <a:r>
              <a:rPr lang="en-US" dirty="0"/>
              <a:t>In games like Super Mario Bros or card games have only a part of the world visible at any point in time</a:t>
            </a:r>
          </a:p>
          <a:p>
            <a:r>
              <a:rPr lang="en-US" dirty="0"/>
              <a:t>Such games have hidden information and hence they are partially observable.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67640" y="2990520"/>
              <a:ext cx="7071480" cy="855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9360" y="2982240"/>
                <a:ext cx="708552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9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Stochasticity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the non-deterministic behavior of games, e.g., Monopoly</a:t>
            </a:r>
          </a:p>
          <a:p>
            <a:endParaRPr lang="en-US" dirty="0"/>
          </a:p>
          <a:p>
            <a:r>
              <a:rPr lang="en-US" dirty="0"/>
              <a:t>It is common for games to have mostly or fully deterministic games combined with some stochastic element through card-drawing or dice-rolling to reduce the probability of planning</a:t>
            </a:r>
          </a:p>
          <a:p>
            <a:endParaRPr lang="en-US" dirty="0"/>
          </a:p>
          <a:p>
            <a:r>
              <a:rPr lang="en-US" dirty="0"/>
              <a:t>In stochastic games, the outcomes are not entirely determined by the actions of the players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32320" y="2904840"/>
              <a:ext cx="5662080" cy="855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5480" y="2895840"/>
                <a:ext cx="5677560" cy="8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85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>
            <a:normAutofit/>
          </a:bodyPr>
          <a:lstStyle/>
          <a:p>
            <a:r>
              <a:rPr lang="en-US" dirty="0"/>
              <a:t>So far, we discussed the foundations of building AI agents</a:t>
            </a:r>
          </a:p>
          <a:p>
            <a:pPr lvl="1"/>
            <a:r>
              <a:rPr lang="en-US" dirty="0"/>
              <a:t>Defining AI</a:t>
            </a:r>
          </a:p>
          <a:p>
            <a:pPr lvl="1"/>
            <a:r>
              <a:rPr lang="en-US" dirty="0"/>
              <a:t>Rational Agents</a:t>
            </a:r>
          </a:p>
          <a:p>
            <a:pPr lvl="1"/>
            <a:r>
              <a:rPr lang="en-US" dirty="0"/>
              <a:t>Task Environments</a:t>
            </a:r>
          </a:p>
          <a:p>
            <a:pPr lvl="1"/>
            <a:r>
              <a:rPr lang="en-US" dirty="0"/>
              <a:t>Search Strategies</a:t>
            </a:r>
          </a:p>
          <a:p>
            <a:pPr lvl="1"/>
            <a:r>
              <a:rPr lang="en-US" dirty="0"/>
              <a:t>Knowledge Representation and Reasoning</a:t>
            </a:r>
          </a:p>
          <a:p>
            <a:pPr lvl="1"/>
            <a:r>
              <a:rPr lang="en-US" dirty="0"/>
              <a:t>Learning and Optimization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Basics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Granularity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Number of actions a player can take in a second</a:t>
            </a:r>
          </a:p>
          <a:p>
            <a:r>
              <a:rPr lang="en-US" dirty="0"/>
              <a:t>E.g., in Chess with two players a game would last for an average of 40 turns,</a:t>
            </a:r>
          </a:p>
          <a:p>
            <a:r>
              <a:rPr lang="en-US" dirty="0"/>
              <a:t>Whereas in </a:t>
            </a:r>
            <a:r>
              <a:rPr lang="en-US" dirty="0" err="1"/>
              <a:t>Starcraft</a:t>
            </a:r>
            <a:r>
              <a:rPr lang="en-US" dirty="0"/>
              <a:t>, a real-time strategy game, each second a player would make 3-5 actions</a:t>
            </a:r>
          </a:p>
          <a:p>
            <a:endParaRPr lang="en-US" dirty="0"/>
          </a:p>
          <a:p>
            <a:r>
              <a:rPr lang="en-US" dirty="0"/>
              <a:t>Time granularity affects AI game-playing algorithms through limiting how far ahead one can look.</a:t>
            </a:r>
          </a:p>
          <a:p>
            <a:r>
              <a:rPr lang="en-US" dirty="0"/>
              <a:t>A look ahead depth of 10 would mean very different outcomes depending on the game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499200" y="2652480"/>
              <a:ext cx="7201440" cy="1267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2000" y="2643840"/>
                <a:ext cx="7216560" cy="12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2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Players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number of players in a game can determine the AI architecture design</a:t>
            </a:r>
          </a:p>
          <a:p>
            <a:r>
              <a:rPr lang="en-US" dirty="0"/>
              <a:t>If the game has only one player, standard single-agent tree search algorithms such as breadth-first, depth-first, A* would do well</a:t>
            </a:r>
          </a:p>
          <a:p>
            <a:r>
              <a:rPr lang="en-US" dirty="0"/>
              <a:t>If the game has two players zero-sum adversarial games, the </a:t>
            </a:r>
            <a:r>
              <a:rPr lang="en-US" dirty="0" err="1"/>
              <a:t>minimax</a:t>
            </a:r>
            <a:r>
              <a:rPr lang="en-US" dirty="0"/>
              <a:t> algorithm with alpha-beta pruning would work well</a:t>
            </a:r>
          </a:p>
          <a:p>
            <a:r>
              <a:rPr lang="en-US" dirty="0"/>
              <a:t>With many players, the above methods would suffer with computational complexity. Methods that can model single player with a model for rest of the players can work for such scenarios.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81600" y="2289240"/>
              <a:ext cx="7771680" cy="1562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5120" y="2280600"/>
                <a:ext cx="7786080" cy="15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Playing a game can be defined as a search problem with the following elements:</a:t>
            </a:r>
          </a:p>
          <a:p>
            <a:pPr lvl="1"/>
            <a:r>
              <a:rPr lang="en-US" dirty="0"/>
              <a:t>INITIAL STATE: S</a:t>
            </a:r>
            <a:r>
              <a:rPr lang="en-US" baseline="-25000" dirty="0"/>
              <a:t>0</a:t>
            </a:r>
            <a:r>
              <a:rPr lang="en-US" dirty="0"/>
              <a:t>, specifies how the game is setup at the start</a:t>
            </a:r>
          </a:p>
          <a:p>
            <a:pPr lvl="1"/>
            <a:r>
              <a:rPr lang="en-US" dirty="0"/>
              <a:t>PLAYER(s): Defines which player has the move in state s</a:t>
            </a:r>
          </a:p>
          <a:p>
            <a:pPr lvl="1"/>
            <a:r>
              <a:rPr lang="en-US" dirty="0"/>
              <a:t>ACTIONS(s): Returns the set of legal moves in state s</a:t>
            </a:r>
          </a:p>
          <a:p>
            <a:pPr lvl="1"/>
            <a:r>
              <a:rPr lang="en-US" dirty="0"/>
              <a:t>RESULT(s, a): The transition model, which defines the result of move</a:t>
            </a:r>
          </a:p>
          <a:p>
            <a:pPr lvl="1"/>
            <a:r>
              <a:rPr lang="en-US" dirty="0"/>
              <a:t>TERMINAL-TEST(s): A terminal test which is true when the game is over and false otherwise. States where the game has ended are terminal states</a:t>
            </a:r>
          </a:p>
          <a:p>
            <a:pPr lvl="1"/>
            <a:r>
              <a:rPr lang="en-US" dirty="0"/>
              <a:t>UTILITY(s, p): A utility function which defines a numeric value for a game that ends in a terminal state s for player p. In chess, possible utility results are win, loss or draw with values +1, 0, ½. Other games like backgammon have varied utility values ranging from 0 to +192.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02040" y="1992960"/>
              <a:ext cx="8129160" cy="2486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920" y="1986480"/>
                <a:ext cx="8143920" cy="25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0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Zero-sum game: Total payoff to all players is the same, i.e., if one player wins the other looses and vice-versa. </a:t>
            </a:r>
          </a:p>
          <a:p>
            <a:r>
              <a:rPr lang="en-US" dirty="0"/>
              <a:t>Chess is a zero-sum game as every game can end up with payoffs like (0, 1) or (½, ½) or (1, 0). The total payoff is constant across possibilities.</a:t>
            </a:r>
          </a:p>
          <a:p>
            <a:endParaRPr lang="en-US" dirty="0"/>
          </a:p>
          <a:p>
            <a:r>
              <a:rPr lang="en-US" dirty="0"/>
              <a:t>Adversarial Games: Goals of agents are in conflict where one’s optimized step would reduce the utility value of the other.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67960" y="1905840"/>
              <a:ext cx="8052120" cy="1716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0" y="1901880"/>
                <a:ext cx="8066880" cy="17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Game Tree: INITIAL STATE, ACTIONS and RESULT functions define the game tree for a game. It is a tree where nodes are game states and edges are moves.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41760" y="1383120"/>
              <a:ext cx="5407920" cy="487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840" y="1374480"/>
                <a:ext cx="542412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2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 us consider the game of Tic </a:t>
            </a:r>
            <a:r>
              <a:rPr lang="en-US" dirty="0" err="1"/>
              <a:t>Tac</a:t>
            </a:r>
            <a:r>
              <a:rPr lang="en-US" dirty="0"/>
              <a:t> Toe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59" y="2438400"/>
            <a:ext cx="2893359" cy="25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Two players:</a:t>
            </a:r>
          </a:p>
          <a:p>
            <a:r>
              <a:rPr lang="en-US" dirty="0"/>
              <a:t>MAX(x) and MIN(o)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23711"/>
            <a:ext cx="8149664" cy="50326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75120" y="1536480"/>
              <a:ext cx="6125400" cy="4941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120" y="1527480"/>
                <a:ext cx="6143400" cy="49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4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MAX job: reach a terminal state to maximize the utility score</a:t>
            </a:r>
          </a:p>
          <a:p>
            <a:r>
              <a:rPr lang="en-US" dirty="0"/>
              <a:t>MIN job: reach a terminal state to minimize the utility score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5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Search Tree: Tree superimposed on the full game tree and examines enough nodes to allow a player to determine what move to make</a:t>
            </a:r>
          </a:p>
          <a:p>
            <a:endParaRPr lang="en-US" dirty="0"/>
          </a:p>
          <a:p>
            <a:r>
              <a:rPr lang="en-US" dirty="0"/>
              <a:t>Tic-Tac-Toe: Possible nodes = 9! = 362, 880 nodes</a:t>
            </a:r>
          </a:p>
          <a:p>
            <a:r>
              <a:rPr lang="en-US" dirty="0"/>
              <a:t>&lt;&lt; Chess: 10</a:t>
            </a:r>
            <a:r>
              <a:rPr lang="en-US" baseline="30000" dirty="0"/>
              <a:t>40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Only for theoretical understanding, cannot be used for large branching games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55560" y="1872720"/>
              <a:ext cx="4043880" cy="2238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00" y="1863360"/>
                <a:ext cx="4056120" cy="22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3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does the player MAX decide which action to take?</a:t>
            </a:r>
          </a:p>
          <a:p>
            <a:endParaRPr lang="en-US" dirty="0"/>
          </a:p>
          <a:p>
            <a:r>
              <a:rPr lang="en-US" dirty="0"/>
              <a:t>In a normal search strategies, the optimal action would be a part of sequence of actions that would lead to a terminal state with highest value</a:t>
            </a:r>
          </a:p>
          <a:p>
            <a:endParaRPr lang="en-US" dirty="0"/>
          </a:p>
          <a:p>
            <a:r>
              <a:rPr lang="en-US" dirty="0"/>
              <a:t>However, the second player MIN would now be a part of search strategy attempting to minimize the chances of MAX’s objective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86240" y="2630520"/>
              <a:ext cx="7005960" cy="1385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7600" y="2623680"/>
                <a:ext cx="7022880" cy="13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64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Practical Applications</a:t>
            </a:r>
          </a:p>
          <a:p>
            <a:pPr lvl="1"/>
            <a:r>
              <a:rPr lang="en-US" dirty="0"/>
              <a:t>Gaming</a:t>
            </a:r>
          </a:p>
          <a:p>
            <a:pPr lvl="1"/>
            <a:r>
              <a:rPr lang="en-US" dirty="0"/>
              <a:t>Language Understanding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Speech</a:t>
            </a:r>
          </a:p>
          <a:p>
            <a:pPr lvl="1"/>
            <a:endParaRPr lang="en-US" dirty="0"/>
          </a:p>
          <a:p>
            <a:r>
              <a:rPr lang="en-US" dirty="0"/>
              <a:t>Many success stories in every application domain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0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MAX should find a contingent strategy</a:t>
            </a:r>
          </a:p>
          <a:p>
            <a:pPr lvl="1"/>
            <a:r>
              <a:rPr lang="en-US" dirty="0"/>
              <a:t>Specifying MAX’s move in initial state</a:t>
            </a:r>
          </a:p>
          <a:p>
            <a:pPr lvl="1"/>
            <a:r>
              <a:rPr lang="en-US" dirty="0"/>
              <a:t>Then MAX’s move in states resulting from every possible response by MIN and so 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Optimal Strategy: A strategy that leads to outcomes that are </a:t>
            </a:r>
            <a:r>
              <a:rPr lang="en-US" dirty="0" err="1"/>
              <a:t>atleast</a:t>
            </a:r>
            <a:r>
              <a:rPr lang="en-US" dirty="0"/>
              <a:t> as good as any other strategy when one is playing against a perfect opponent.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64600" y="1938960"/>
              <a:ext cx="7975440" cy="2052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360" y="1931040"/>
                <a:ext cx="7986240" cy="20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8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562599"/>
          </a:xfrm>
        </p:spPr>
        <p:txBody>
          <a:bodyPr>
            <a:normAutofit/>
          </a:bodyPr>
          <a:lstStyle/>
          <a:p>
            <a:r>
              <a:rPr lang="en-US" dirty="0"/>
              <a:t>A hypothetical game with three moves at every turn for each player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Game ends after one move from MAX and one move from MIN</a:t>
            </a:r>
          </a:p>
          <a:p>
            <a:r>
              <a:rPr lang="en-US" dirty="0"/>
              <a:t>Ply: Each move is called a ply.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5622925" cy="23830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166920" y="2371680"/>
              <a:ext cx="5657400" cy="2640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8640" y="2361600"/>
                <a:ext cx="5674680" cy="26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0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the game tree, the optimal strategy can be determined from </a:t>
            </a:r>
            <a:r>
              <a:rPr lang="en-US" dirty="0" err="1"/>
              <a:t>minimax</a:t>
            </a:r>
            <a:r>
              <a:rPr lang="en-US" dirty="0"/>
              <a:t> values of each node, written as MINIMAX(n) for node n</a:t>
            </a:r>
          </a:p>
          <a:p>
            <a:endParaRPr lang="en-US" dirty="0"/>
          </a:p>
          <a:p>
            <a:r>
              <a:rPr lang="en-US" dirty="0" err="1"/>
              <a:t>Minimax</a:t>
            </a:r>
            <a:r>
              <a:rPr lang="en-US" dirty="0"/>
              <a:t> value of a node: Utility (of MAX) of being in the corresponding state, assuming both players would play optimally from the node n till the end of game</a:t>
            </a:r>
          </a:p>
          <a:p>
            <a:endParaRPr lang="en-US" dirty="0"/>
          </a:p>
          <a:p>
            <a:r>
              <a:rPr lang="en-US" dirty="0" err="1"/>
              <a:t>Minimax</a:t>
            </a:r>
            <a:r>
              <a:rPr lang="en-US" dirty="0"/>
              <a:t> value of terminal node: Its Utility value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15760" y="2801520"/>
              <a:ext cx="7152480" cy="1174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1800" y="2796840"/>
                <a:ext cx="7163280" cy="11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2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choice, MAX would choose to move to a state of maximum </a:t>
            </a:r>
            <a:r>
              <a:rPr lang="en-US" dirty="0" err="1"/>
              <a:t>Minimax</a:t>
            </a:r>
            <a:r>
              <a:rPr lang="en-US" dirty="0"/>
              <a:t> value whereas MIN prefers a state of minimum </a:t>
            </a:r>
            <a:r>
              <a:rPr lang="en-US" dirty="0" err="1"/>
              <a:t>Minimax</a:t>
            </a:r>
            <a:r>
              <a:rPr lang="en-US" dirty="0"/>
              <a:t> value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964657"/>
            <a:ext cx="8013700" cy="154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884320" y="3557880"/>
              <a:ext cx="7253280" cy="573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920" y="3553200"/>
                <a:ext cx="7263360" cy="5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2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Strategy: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6" y="1690688"/>
            <a:ext cx="7251700" cy="30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941888"/>
            <a:ext cx="6785908" cy="1312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077840" y="1785600"/>
              <a:ext cx="6865560" cy="3141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560" y="1778400"/>
                <a:ext cx="6883560" cy="31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604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algorithm: Computes the </a:t>
            </a:r>
            <a:r>
              <a:rPr lang="en-US" dirty="0" err="1"/>
              <a:t>minimax</a:t>
            </a:r>
            <a:r>
              <a:rPr lang="en-US" dirty="0"/>
              <a:t> decision from current state</a:t>
            </a:r>
          </a:p>
          <a:p>
            <a:endParaRPr lang="en-US" dirty="0"/>
          </a:p>
          <a:p>
            <a:r>
              <a:rPr lang="en-US" dirty="0"/>
              <a:t>Uses simple recursive computation to calculate </a:t>
            </a:r>
            <a:r>
              <a:rPr lang="en-US" dirty="0" err="1"/>
              <a:t>minimax</a:t>
            </a:r>
            <a:r>
              <a:rPr lang="en-US" dirty="0"/>
              <a:t> values of the successor states</a:t>
            </a:r>
          </a:p>
          <a:p>
            <a:endParaRPr lang="en-US" dirty="0"/>
          </a:p>
          <a:p>
            <a:r>
              <a:rPr lang="en-US" dirty="0"/>
              <a:t>Recursion proceeds until the terminal nodes, then the </a:t>
            </a:r>
            <a:r>
              <a:rPr lang="en-US" dirty="0" err="1"/>
              <a:t>minimax</a:t>
            </a:r>
            <a:r>
              <a:rPr lang="en-US" dirty="0"/>
              <a:t> values are backed up through the tree as recursion unwinds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247640" y="2640240"/>
              <a:ext cx="3692160" cy="813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440" y="2632320"/>
                <a:ext cx="3703680" cy="8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9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/>
          </a:bodyPr>
          <a:lstStyle/>
          <a:p>
            <a:r>
              <a:rPr lang="en-US" dirty="0"/>
              <a:t>Performs a complete depth-first exploration of game tree</a:t>
            </a:r>
          </a:p>
          <a:p>
            <a:endParaRPr lang="en-US" dirty="0"/>
          </a:p>
          <a:p>
            <a:r>
              <a:rPr lang="en-US" dirty="0"/>
              <a:t>If max depth of game tree is m and there are b legal moves at each state, i.e., branching factor, then </a:t>
            </a:r>
          </a:p>
          <a:p>
            <a:r>
              <a:rPr lang="en-US" dirty="0"/>
              <a:t>Time Complexity is 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r>
              <a:rPr lang="en-US" dirty="0"/>
              <a:t>Space Complexity is O(</a:t>
            </a:r>
            <a:r>
              <a:rPr lang="en-US" dirty="0" err="1"/>
              <a:t>bm</a:t>
            </a:r>
            <a:r>
              <a:rPr lang="en-US" dirty="0"/>
              <a:t>) for generating all actions at once</a:t>
            </a:r>
          </a:p>
          <a:p>
            <a:pPr lvl="1"/>
            <a:r>
              <a:rPr lang="en-US" dirty="0"/>
              <a:t>Else O(m) for generating actions one at a time</a:t>
            </a:r>
          </a:p>
          <a:p>
            <a:pPr lvl="1"/>
            <a:endParaRPr lang="en-US" dirty="0"/>
          </a:p>
          <a:p>
            <a:r>
              <a:rPr lang="en-US" dirty="0"/>
              <a:t>For real games, impractical</a:t>
            </a:r>
          </a:p>
          <a:p>
            <a:r>
              <a:rPr lang="en-US" dirty="0"/>
              <a:t>However, </a:t>
            </a:r>
            <a:r>
              <a:rPr lang="en-US" dirty="0" err="1"/>
              <a:t>Minimax</a:t>
            </a:r>
            <a:r>
              <a:rPr lang="en-US" dirty="0"/>
              <a:t> algorithm serves as a basis for mathematical analysis of games and for more practical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41000" y="1876680"/>
              <a:ext cx="3584160" cy="3152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7400" y="1868760"/>
                <a:ext cx="3595320" cy="31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7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1355"/>
            <a:ext cx="8718898" cy="45109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487880" y="1411200"/>
              <a:ext cx="6481800" cy="4326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600" y="1402920"/>
                <a:ext cx="6497640" cy="43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83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games have more than 2 players</a:t>
            </a:r>
          </a:p>
          <a:p>
            <a:endParaRPr lang="en-US" dirty="0"/>
          </a:p>
          <a:p>
            <a:r>
              <a:rPr lang="en-US" dirty="0"/>
              <a:t>How to extend </a:t>
            </a:r>
            <a:r>
              <a:rPr lang="en-US" dirty="0" err="1"/>
              <a:t>minimax</a:t>
            </a:r>
            <a:r>
              <a:rPr lang="en-US" dirty="0"/>
              <a:t> to multiplayer games?</a:t>
            </a:r>
          </a:p>
          <a:p>
            <a:endParaRPr lang="en-US" dirty="0"/>
          </a:p>
          <a:p>
            <a:r>
              <a:rPr lang="en-US" dirty="0"/>
              <a:t>Replace the single value for each node with a vector of values</a:t>
            </a:r>
          </a:p>
          <a:p>
            <a:r>
              <a:rPr lang="en-US" dirty="0"/>
              <a:t>Ex: In a three player game with players A, B and C, a vector &lt;</a:t>
            </a:r>
            <a:r>
              <a:rPr lang="en-US" dirty="0" err="1"/>
              <a:t>v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C</a:t>
            </a:r>
            <a:r>
              <a:rPr lang="en-US" dirty="0"/>
              <a:t>&gt; is associated with each node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16120" y="3390480"/>
              <a:ext cx="5880960" cy="510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0000" y="3382920"/>
                <a:ext cx="5895720" cy="5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4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terminal states, this vector gives the utility value from each player’s viewpoint</a:t>
            </a:r>
          </a:p>
          <a:p>
            <a:endParaRPr lang="en-US" dirty="0"/>
          </a:p>
          <a:p>
            <a:r>
              <a:rPr lang="en-US" dirty="0"/>
              <a:t>For non-terminal states, look at all possible actions and their </a:t>
            </a:r>
            <a:r>
              <a:rPr lang="en-US" dirty="0" err="1"/>
              <a:t>minimax</a:t>
            </a:r>
            <a:r>
              <a:rPr lang="en-US" dirty="0"/>
              <a:t> vectors. Choose that action where the player’s component in the vectors is maximized.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98520" y="1844280"/>
              <a:ext cx="7608240" cy="1211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680" y="1836720"/>
                <a:ext cx="7617960" cy="12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4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Application: Gaming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Games</a:t>
            </a:r>
          </a:p>
          <a:p>
            <a:pPr lvl="1"/>
            <a:r>
              <a:rPr lang="en-US" dirty="0"/>
              <a:t>Board Games</a:t>
            </a:r>
          </a:p>
          <a:p>
            <a:pPr lvl="2"/>
            <a:r>
              <a:rPr lang="en-US" dirty="0"/>
              <a:t>Chess</a:t>
            </a:r>
          </a:p>
          <a:p>
            <a:pPr lvl="2"/>
            <a:r>
              <a:rPr lang="en-US" dirty="0"/>
              <a:t>Backgammon</a:t>
            </a:r>
          </a:p>
          <a:p>
            <a:pPr lvl="2"/>
            <a:r>
              <a:rPr lang="en-US" dirty="0"/>
              <a:t>Go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Computer Games</a:t>
            </a:r>
          </a:p>
          <a:p>
            <a:pPr lvl="2"/>
            <a:r>
              <a:rPr lang="en-US" dirty="0"/>
              <a:t>Mario</a:t>
            </a:r>
          </a:p>
          <a:p>
            <a:pPr lvl="2"/>
            <a:r>
              <a:rPr lang="en-US" dirty="0"/>
              <a:t>Montezuma Revenge</a:t>
            </a:r>
          </a:p>
          <a:p>
            <a:pPr lvl="2"/>
            <a:r>
              <a:rPr lang="en-US" dirty="0"/>
              <a:t>DOTA</a:t>
            </a:r>
          </a:p>
          <a:p>
            <a:pPr lvl="2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90" y="1914742"/>
            <a:ext cx="2443746" cy="1591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4" y="1981200"/>
            <a:ext cx="1798169" cy="145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257" y="1914742"/>
            <a:ext cx="2614234" cy="1736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13" y="4410691"/>
            <a:ext cx="1937798" cy="1090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98" y="4410691"/>
            <a:ext cx="2164977" cy="1108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15" y="4410691"/>
            <a:ext cx="2252381" cy="15015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7399080" y="1528200"/>
              <a:ext cx="2860200" cy="3553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9360" y="1519200"/>
                <a:ext cx="2879280" cy="3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2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13" y="2178424"/>
            <a:ext cx="9360773" cy="33715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44640" y="4089240"/>
              <a:ext cx="2530800" cy="1613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7080" y="4080960"/>
                <a:ext cx="2547360" cy="16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Real Games, however</a:t>
            </a:r>
          </a:p>
          <a:p>
            <a:pPr lvl="1"/>
            <a:r>
              <a:rPr lang="en-US" dirty="0"/>
              <a:t>Multiplayer games involve alliances, whether formal or informal</a:t>
            </a:r>
          </a:p>
          <a:p>
            <a:pPr lvl="1"/>
            <a:r>
              <a:rPr lang="en-US" dirty="0"/>
              <a:t>Alliances are made and broken as the game proceeds</a:t>
            </a:r>
          </a:p>
          <a:p>
            <a:pPr lvl="1"/>
            <a:endParaRPr lang="en-US" dirty="0"/>
          </a:p>
          <a:p>
            <a:r>
              <a:rPr lang="en-US" dirty="0"/>
              <a:t>Are alliances a natural consequence of optimal strategies for each player in a multiplayer game?</a:t>
            </a:r>
          </a:p>
          <a:p>
            <a:pPr lvl="1"/>
            <a:r>
              <a:rPr lang="en-US" dirty="0"/>
              <a:t>Yes, if A and B are in weak positions and C is in strong position, A and B can form an alliance to attack C rather than each other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15520" y="3333960"/>
              <a:ext cx="4394880" cy="131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9040" y="3326400"/>
                <a:ext cx="440748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Alpha-Beta Pruning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Gaming for AI?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Games are hard and interesting problems</a:t>
            </a:r>
          </a:p>
          <a:p>
            <a:pPr marL="0" indent="0">
              <a:buNone/>
            </a:pPr>
            <a:r>
              <a:rPr lang="en-US" dirty="0"/>
              <a:t>	- Requires effort and skills</a:t>
            </a:r>
          </a:p>
          <a:p>
            <a:pPr marL="0" indent="0">
              <a:buNone/>
            </a:pPr>
            <a:r>
              <a:rPr lang="en-US" dirty="0"/>
              <a:t>	- Hard because their finite state space is vast</a:t>
            </a:r>
          </a:p>
          <a:p>
            <a:pPr marL="0" indent="0">
              <a:buNone/>
            </a:pPr>
            <a:r>
              <a:rPr lang="en-US" dirty="0"/>
              <a:t>	- Complexity raises when the vast search spaces feature small feasible spaces (solutions)</a:t>
            </a:r>
          </a:p>
          <a:p>
            <a:pPr marL="0" indent="0">
              <a:buNone/>
            </a:pPr>
            <a:r>
              <a:rPr lang="en-US" dirty="0"/>
              <a:t>	- Evaluation of a game state is hard</a:t>
            </a:r>
          </a:p>
          <a:p>
            <a:pPr marL="0" indent="0">
              <a:buNone/>
            </a:pPr>
            <a:r>
              <a:rPr lang="en-US" dirty="0"/>
              <a:t>	- NP-Hard problems (nondeterministic polynomial time), i.e., worst case complexity is      very high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Gaming for AI?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 Rich Human-Computer Interaction</a:t>
            </a:r>
          </a:p>
          <a:p>
            <a:pPr marL="0" indent="0">
              <a:buNone/>
            </a:pPr>
            <a:r>
              <a:rPr lang="en-US" dirty="0"/>
              <a:t>	- Dynamic media</a:t>
            </a:r>
          </a:p>
          <a:p>
            <a:pPr marL="0" indent="0">
              <a:buNone/>
            </a:pPr>
            <a:r>
              <a:rPr lang="en-US" dirty="0"/>
              <a:t>	- Available options for interaction (keyboard, game controllers, body movements, speech, etc.)</a:t>
            </a:r>
          </a:p>
          <a:p>
            <a:pPr marL="0" indent="0">
              <a:buNone/>
            </a:pPr>
            <a:r>
              <a:rPr lang="en-US" dirty="0"/>
              <a:t>	- Gives rich player experience stimuli and player emotional manifestations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Such information advances our knowledge about human </a:t>
            </a:r>
            <a:r>
              <a:rPr lang="en-US" dirty="0" err="1"/>
              <a:t>behaviour</a:t>
            </a:r>
            <a:r>
              <a:rPr lang="en-US" dirty="0"/>
              <a:t> and emotion</a:t>
            </a:r>
          </a:p>
          <a:p>
            <a:pPr>
              <a:buFontTx/>
              <a:buChar char="-"/>
            </a:pPr>
            <a:r>
              <a:rPr lang="en-US" dirty="0"/>
              <a:t>Contributes to the design of better Human-Computer Interaction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5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Gaming for AI?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Games are popular</a:t>
            </a:r>
          </a:p>
          <a:p>
            <a:pPr marL="0" indent="0">
              <a:buNone/>
            </a:pPr>
            <a:r>
              <a:rPr lang="en-US" dirty="0"/>
              <a:t>	- Games generate approximately $120 billion in revenue in 2019</a:t>
            </a:r>
          </a:p>
          <a:p>
            <a:pPr marL="0" indent="0">
              <a:buNone/>
            </a:pPr>
            <a:r>
              <a:rPr lang="en-US" dirty="0"/>
              <a:t>	- Multitude of devices offer games (mobile, Tablet, VR, console, Arcade)</a:t>
            </a:r>
          </a:p>
          <a:p>
            <a:pPr marL="0" indent="0">
              <a:buNone/>
            </a:pPr>
            <a:r>
              <a:rPr lang="en-US" dirty="0"/>
              <a:t>	- Multitude purposes (games for art, games for change, games for education, games for training and health, etc.)</a:t>
            </a:r>
          </a:p>
          <a:p>
            <a:pPr marL="0" indent="0">
              <a:buNone/>
            </a:pPr>
            <a:r>
              <a:rPr lang="en-US" dirty="0"/>
              <a:t>	- Popularity drives content. Game content challenges the algorithmic efficiency in AI</a:t>
            </a:r>
          </a:p>
          <a:p>
            <a:pPr marL="0" indent="0">
              <a:buNone/>
            </a:pPr>
            <a:r>
              <a:rPr lang="en-US" dirty="0"/>
              <a:t>	- More data. Better models.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3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Gaming for AI?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Challenges for all areas of AI</a:t>
            </a:r>
          </a:p>
          <a:p>
            <a:pPr marL="0" indent="0">
              <a:buNone/>
            </a:pPr>
            <a:r>
              <a:rPr lang="en-US" dirty="0"/>
              <a:t>	- Machine Learning </a:t>
            </a:r>
            <a:r>
              <a:rPr lang="mr-IN" dirty="0"/>
              <a:t>–</a:t>
            </a:r>
            <a:r>
              <a:rPr lang="en-US" dirty="0"/>
              <a:t> Go and arcade games</a:t>
            </a:r>
          </a:p>
          <a:p>
            <a:pPr marL="0" indent="0">
              <a:buNone/>
            </a:pPr>
            <a:r>
              <a:rPr lang="en-US" dirty="0"/>
              <a:t>	- Tree Search </a:t>
            </a:r>
            <a:r>
              <a:rPr lang="mr-IN" dirty="0"/>
              <a:t>–</a:t>
            </a:r>
            <a:r>
              <a:rPr lang="en-US" dirty="0"/>
              <a:t> Checkers and Chess games</a:t>
            </a:r>
          </a:p>
          <a:p>
            <a:pPr marL="0" indent="0">
              <a:buNone/>
            </a:pPr>
            <a:r>
              <a:rPr lang="en-US" dirty="0"/>
              <a:t>	- Knowledge representation and reasoning </a:t>
            </a:r>
            <a:r>
              <a:rPr lang="mr-IN" dirty="0"/>
              <a:t>–</a:t>
            </a:r>
            <a:r>
              <a:rPr lang="en-US" dirty="0"/>
              <a:t> Jeopardy!</a:t>
            </a:r>
          </a:p>
          <a:p>
            <a:pPr marL="0" indent="0">
              <a:buNone/>
            </a:pPr>
            <a:r>
              <a:rPr lang="en-US" dirty="0"/>
              <a:t>	- Natural Language Processing </a:t>
            </a:r>
            <a:r>
              <a:rPr lang="mr-IN" dirty="0"/>
              <a:t>–</a:t>
            </a:r>
            <a:r>
              <a:rPr lang="en-US" dirty="0"/>
              <a:t> Jeopardy!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4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AI and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Much past research on AI for games concerned with constructing agents for playing games without learning component.</a:t>
            </a:r>
          </a:p>
          <a:p>
            <a:endParaRPr lang="en-US" dirty="0"/>
          </a:p>
          <a:p>
            <a:r>
              <a:rPr lang="en-US" dirty="0"/>
              <a:t>First software that mastered a game was programmed by A.S. Douglas in 1952 on a digital version of Tic-Tac-Toe</a:t>
            </a:r>
          </a:p>
          <a:p>
            <a:endParaRPr lang="en-US" dirty="0"/>
          </a:p>
          <a:p>
            <a:r>
              <a:rPr lang="en-US" dirty="0"/>
              <a:t>Arthur Samuel was the first to invent the form of ML now called RL using a program that learned to play Checkers by playing against itself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5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</TotalTime>
  <Words>1830</Words>
  <Application>Microsoft Office PowerPoint</Application>
  <PresentationFormat>Widescreen</PresentationFormat>
  <Paragraphs>250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Helvetica Light</vt:lpstr>
      <vt:lpstr>Mangal</vt:lpstr>
      <vt:lpstr>Office Theme</vt:lpstr>
      <vt:lpstr>Gaming - Minimax</vt:lpstr>
      <vt:lpstr>AI Basics</vt:lpstr>
      <vt:lpstr>AI Applications</vt:lpstr>
      <vt:lpstr>AI Application: Gaming</vt:lpstr>
      <vt:lpstr>Why Gaming for AI?</vt:lpstr>
      <vt:lpstr>Why Gaming for AI?</vt:lpstr>
      <vt:lpstr>Why Gaming for AI?</vt:lpstr>
      <vt:lpstr>Why Gaming for AI?</vt:lpstr>
      <vt:lpstr>Brief History of AI and Games</vt:lpstr>
      <vt:lpstr>Brief History of AI and Games</vt:lpstr>
      <vt:lpstr>Brief History of AI and Games</vt:lpstr>
      <vt:lpstr>Brief History of AI and Games</vt:lpstr>
      <vt:lpstr>Brief History of AI and Games</vt:lpstr>
      <vt:lpstr>Brief History of AI and Games</vt:lpstr>
      <vt:lpstr>Brief History of AI and Games</vt:lpstr>
      <vt:lpstr>Brief History of AI and Games</vt:lpstr>
      <vt:lpstr>Game Characteristics</vt:lpstr>
      <vt:lpstr>Observability</vt:lpstr>
      <vt:lpstr>Stochasticity</vt:lpstr>
      <vt:lpstr>Time Granularity</vt:lpstr>
      <vt:lpstr>Number of Players</vt:lpstr>
      <vt:lpstr>Defining Games</vt:lpstr>
      <vt:lpstr>Defining Games</vt:lpstr>
      <vt:lpstr>Defining Games</vt:lpstr>
      <vt:lpstr>Game Tree: Example</vt:lpstr>
      <vt:lpstr>Game Tree: Example</vt:lpstr>
      <vt:lpstr>Game Tree: Example</vt:lpstr>
      <vt:lpstr>Game Tree: Example</vt:lpstr>
      <vt:lpstr>Game Strategy</vt:lpstr>
      <vt:lpstr>Game Strategy</vt:lpstr>
      <vt:lpstr>Optimal Strategy</vt:lpstr>
      <vt:lpstr>Optimal Strategy</vt:lpstr>
      <vt:lpstr>Optimal Strategy</vt:lpstr>
      <vt:lpstr>Optimal Strategy: Example</vt:lpstr>
      <vt:lpstr>Minimax algorithm</vt:lpstr>
      <vt:lpstr>Minimax algorithm</vt:lpstr>
      <vt:lpstr>Minimax Algorithm</vt:lpstr>
      <vt:lpstr>Multiplayer Games</vt:lpstr>
      <vt:lpstr>Multiplayer Games</vt:lpstr>
      <vt:lpstr>Multiplayer Games</vt:lpstr>
      <vt:lpstr>Multiplayer Games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212</cp:revision>
  <dcterms:created xsi:type="dcterms:W3CDTF">2018-10-16T06:13:57Z</dcterms:created>
  <dcterms:modified xsi:type="dcterms:W3CDTF">2019-03-06T09:57:10Z</dcterms:modified>
</cp:coreProperties>
</file>